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91" r:id="rId2"/>
    <p:sldId id="293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7373"/>
    <a:srgbClr val="D56588"/>
    <a:srgbClr val="DF89A4"/>
    <a:srgbClr val="00B0F0"/>
    <a:srgbClr val="E086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3" d="100"/>
          <a:sy n="103" d="100"/>
        </p:scale>
        <p:origin x="185" y="41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BADE0F-7026-4784-BB89-F8530B09E22F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C13F4F-490F-4D1F-BDE6-2B43EAA0D7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2289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10D38FE-3767-43B1-A72C-9356047B18FA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782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4385209"/>
      </p:ext>
    </p:extLst>
  </p:cSld>
  <p:clrMapOvr>
    <a:masterClrMapping/>
  </p:clrMapOvr>
  <p:transition spd="slow">
    <p:push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8585368"/>
      </p:ext>
    </p:extLst>
  </p:cSld>
  <p:clrMapOvr>
    <a:masterClrMapping/>
  </p:clrMapOvr>
  <p:transition spd="slow">
    <p:push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489329"/>
      </p:ext>
    </p:extLst>
  </p:cSld>
  <p:clrMapOvr>
    <a:masterClrMapping/>
  </p:clrMapOvr>
  <p:transition spd="slow">
    <p:push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54803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4514937"/>
      </p:ext>
    </p:extLst>
  </p:cSld>
  <p:clrMapOvr>
    <a:masterClrMapping/>
  </p:clrMapOvr>
  <p:transition spd="slow">
    <p:push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8333108"/>
      </p:ext>
    </p:extLst>
  </p:cSld>
  <p:clrMapOvr>
    <a:masterClrMapping/>
  </p:clrMapOvr>
  <p:transition spd="slow">
    <p:push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579754"/>
      </p:ext>
    </p:extLst>
  </p:cSld>
  <p:clrMapOvr>
    <a:masterClrMapping/>
  </p:clrMapOvr>
  <p:transition spd="slow">
    <p:push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7804384"/>
      </p:ext>
    </p:extLst>
  </p:cSld>
  <p:clrMapOvr>
    <a:masterClrMapping/>
  </p:clrMapOvr>
  <p:transition spd="slow">
    <p:push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729778"/>
      </p:ext>
    </p:extLst>
  </p:cSld>
  <p:clrMapOvr>
    <a:masterClrMapping/>
  </p:clrMapOvr>
  <p:transition spd="slow">
    <p:push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213803"/>
      </p:ext>
    </p:extLst>
  </p:cSld>
  <p:clrMapOvr>
    <a:masterClrMapping/>
  </p:clrMapOvr>
  <p:transition spd="slow">
    <p:push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3571360"/>
      </p:ext>
    </p:extLst>
  </p:cSld>
  <p:clrMapOvr>
    <a:masterClrMapping/>
  </p:clrMapOvr>
  <p:transition spd="slow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C78935-0519-48DF-A3BB-74F5023B8F13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CF608-D4E1-46D2-8C6D-D7C0A04349A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203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3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microsoft.com/office/2007/relationships/hdphoto" Target="../media/hdphoto2.wdp"/><Relationship Id="rId5" Type="http://schemas.openxmlformats.org/officeDocument/2006/relationships/image" Target="../media/image7.png"/><Relationship Id="rId10" Type="http://schemas.openxmlformats.org/officeDocument/2006/relationships/image" Target="../media/image11.png"/><Relationship Id="rId4" Type="http://schemas.openxmlformats.org/officeDocument/2006/relationships/image" Target="../media/image6.png"/><Relationship Id="rId9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0301594" y="6441866"/>
            <a:ext cx="21109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由</a:t>
            </a:r>
            <a:r>
              <a:rPr lang="en-US" altLang="zh-CN" sz="1400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Lumia 1520</a:t>
            </a:r>
            <a:r>
              <a:rPr lang="zh-CN" altLang="en-US" sz="1400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拍摄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7149826" y="1486710"/>
            <a:ext cx="3884580" cy="3884580"/>
          </a:xfrm>
          <a:custGeom>
            <a:avLst/>
            <a:gdLst/>
            <a:ahLst/>
            <a:cxnLst/>
            <a:rect l="l" t="t" r="r" b="b"/>
            <a:pathLst>
              <a:path w="5778230" h="5778230">
                <a:moveTo>
                  <a:pt x="1995048" y="4207815"/>
                </a:moveTo>
                <a:cubicBezTo>
                  <a:pt x="2010077" y="4207815"/>
                  <a:pt x="2022926" y="4213235"/>
                  <a:pt x="2033595" y="4224076"/>
                </a:cubicBezTo>
                <a:cubicBezTo>
                  <a:pt x="2044264" y="4234918"/>
                  <a:pt x="2049599" y="4248082"/>
                  <a:pt x="2049599" y="4263569"/>
                </a:cubicBezTo>
                <a:lnTo>
                  <a:pt x="2049599" y="4292479"/>
                </a:lnTo>
                <a:cubicBezTo>
                  <a:pt x="2049599" y="4311638"/>
                  <a:pt x="2044035" y="4327383"/>
                  <a:pt x="2032907" y="4339716"/>
                </a:cubicBezTo>
                <a:cubicBezTo>
                  <a:pt x="2021779" y="4352048"/>
                  <a:pt x="2007668" y="4358215"/>
                  <a:pt x="1990574" y="4358215"/>
                </a:cubicBezTo>
                <a:cubicBezTo>
                  <a:pt x="1973710" y="4358215"/>
                  <a:pt x="1960001" y="4351762"/>
                  <a:pt x="1949447" y="4338855"/>
                </a:cubicBezTo>
                <a:cubicBezTo>
                  <a:pt x="1938892" y="4325949"/>
                  <a:pt x="1933615" y="4308712"/>
                  <a:pt x="1933615" y="4287145"/>
                </a:cubicBezTo>
                <a:cubicBezTo>
                  <a:pt x="1933615" y="4262250"/>
                  <a:pt x="1939093" y="4242805"/>
                  <a:pt x="1950049" y="4228809"/>
                </a:cubicBezTo>
                <a:cubicBezTo>
                  <a:pt x="1961005" y="4214812"/>
                  <a:pt x="1976005" y="4207815"/>
                  <a:pt x="1995048" y="4207815"/>
                </a:cubicBezTo>
                <a:close/>
                <a:moveTo>
                  <a:pt x="1329959" y="4207815"/>
                </a:moveTo>
                <a:cubicBezTo>
                  <a:pt x="1346708" y="4207815"/>
                  <a:pt x="1360131" y="4213923"/>
                  <a:pt x="1370226" y="4226141"/>
                </a:cubicBezTo>
                <a:cubicBezTo>
                  <a:pt x="1380322" y="4238359"/>
                  <a:pt x="1385369" y="4255195"/>
                  <a:pt x="1385369" y="4276648"/>
                </a:cubicBezTo>
                <a:cubicBezTo>
                  <a:pt x="1385369" y="4302116"/>
                  <a:pt x="1380006" y="4322077"/>
                  <a:pt x="1369280" y="4336532"/>
                </a:cubicBezTo>
                <a:cubicBezTo>
                  <a:pt x="1358553" y="4350987"/>
                  <a:pt x="1343840" y="4358215"/>
                  <a:pt x="1325141" y="4358215"/>
                </a:cubicBezTo>
                <a:cubicBezTo>
                  <a:pt x="1309538" y="4358215"/>
                  <a:pt x="1296403" y="4352679"/>
                  <a:pt x="1285734" y="4341609"/>
                </a:cubicBezTo>
                <a:cubicBezTo>
                  <a:pt x="1275065" y="4330538"/>
                  <a:pt x="1269730" y="4317030"/>
                  <a:pt x="1269730" y="4301083"/>
                </a:cubicBezTo>
                <a:lnTo>
                  <a:pt x="1269730" y="4273550"/>
                </a:lnTo>
                <a:cubicBezTo>
                  <a:pt x="1269730" y="4254391"/>
                  <a:pt x="1275409" y="4238646"/>
                  <a:pt x="1286766" y="4226313"/>
                </a:cubicBezTo>
                <a:cubicBezTo>
                  <a:pt x="1298124" y="4213981"/>
                  <a:pt x="1312521" y="4207815"/>
                  <a:pt x="1329959" y="4207815"/>
                </a:cubicBezTo>
                <a:close/>
                <a:moveTo>
                  <a:pt x="1603114" y="4187853"/>
                </a:moveTo>
                <a:lnTo>
                  <a:pt x="1603114" y="4378176"/>
                </a:lnTo>
                <a:lnTo>
                  <a:pt x="1631680" y="4378176"/>
                </a:lnTo>
                <a:lnTo>
                  <a:pt x="1631680" y="4187853"/>
                </a:lnTo>
                <a:close/>
                <a:moveTo>
                  <a:pt x="1548750" y="4184583"/>
                </a:moveTo>
                <a:cubicBezTo>
                  <a:pt x="1537966" y="4184583"/>
                  <a:pt x="1528100" y="4188312"/>
                  <a:pt x="1519152" y="4195769"/>
                </a:cubicBezTo>
                <a:cubicBezTo>
                  <a:pt x="1510204" y="4203226"/>
                  <a:pt x="1503550" y="4213723"/>
                  <a:pt x="1499190" y="4227260"/>
                </a:cubicBezTo>
                <a:lnTo>
                  <a:pt x="1498330" y="4227260"/>
                </a:lnTo>
                <a:lnTo>
                  <a:pt x="1498330" y="4187853"/>
                </a:lnTo>
                <a:lnTo>
                  <a:pt x="1469592" y="4187853"/>
                </a:lnTo>
                <a:lnTo>
                  <a:pt x="1469592" y="4378176"/>
                </a:lnTo>
                <a:lnTo>
                  <a:pt x="1498330" y="4378176"/>
                </a:lnTo>
                <a:lnTo>
                  <a:pt x="1498330" y="4280778"/>
                </a:lnTo>
                <a:cubicBezTo>
                  <a:pt x="1498330" y="4260013"/>
                  <a:pt x="1502661" y="4243235"/>
                  <a:pt x="1511322" y="4230443"/>
                </a:cubicBezTo>
                <a:cubicBezTo>
                  <a:pt x="1519984" y="4217652"/>
                  <a:pt x="1531026" y="4211256"/>
                  <a:pt x="1544448" y="4211256"/>
                </a:cubicBezTo>
                <a:cubicBezTo>
                  <a:pt x="1554429" y="4211256"/>
                  <a:pt x="1562058" y="4213264"/>
                  <a:pt x="1567335" y="4217279"/>
                </a:cubicBezTo>
                <a:lnTo>
                  <a:pt x="1567335" y="4187165"/>
                </a:lnTo>
                <a:cubicBezTo>
                  <a:pt x="1563090" y="4185444"/>
                  <a:pt x="1556895" y="4184583"/>
                  <a:pt x="1548750" y="4184583"/>
                </a:cubicBezTo>
                <a:close/>
                <a:moveTo>
                  <a:pt x="1991435" y="4183379"/>
                </a:moveTo>
                <a:cubicBezTo>
                  <a:pt x="1964819" y="4183379"/>
                  <a:pt x="1943653" y="4192901"/>
                  <a:pt x="1927936" y="4211945"/>
                </a:cubicBezTo>
                <a:cubicBezTo>
                  <a:pt x="1912219" y="4230988"/>
                  <a:pt x="1904361" y="4256743"/>
                  <a:pt x="1904361" y="4289210"/>
                </a:cubicBezTo>
                <a:cubicBezTo>
                  <a:pt x="1904361" y="4317316"/>
                  <a:pt x="1911531" y="4339916"/>
                  <a:pt x="1925871" y="4357010"/>
                </a:cubicBezTo>
                <a:cubicBezTo>
                  <a:pt x="1940211" y="4374104"/>
                  <a:pt x="1959313" y="4382650"/>
                  <a:pt x="1983175" y="4382650"/>
                </a:cubicBezTo>
                <a:cubicBezTo>
                  <a:pt x="2012085" y="4382650"/>
                  <a:pt x="2033996" y="4370375"/>
                  <a:pt x="2048910" y="4345825"/>
                </a:cubicBezTo>
                <a:lnTo>
                  <a:pt x="2049599" y="4345825"/>
                </a:lnTo>
                <a:lnTo>
                  <a:pt x="2049599" y="4366991"/>
                </a:lnTo>
                <a:cubicBezTo>
                  <a:pt x="2049599" y="4417583"/>
                  <a:pt x="2026023" y="4442879"/>
                  <a:pt x="1978873" y="4442879"/>
                </a:cubicBezTo>
                <a:cubicBezTo>
                  <a:pt x="1959255" y="4442879"/>
                  <a:pt x="1938720" y="4436914"/>
                  <a:pt x="1917267" y="4424983"/>
                </a:cubicBezTo>
                <a:lnTo>
                  <a:pt x="1917267" y="4454237"/>
                </a:lnTo>
                <a:cubicBezTo>
                  <a:pt x="1935049" y="4463300"/>
                  <a:pt x="1955642" y="4467831"/>
                  <a:pt x="1979045" y="4467831"/>
                </a:cubicBezTo>
                <a:cubicBezTo>
                  <a:pt x="2045124" y="4467831"/>
                  <a:pt x="2078164" y="4432956"/>
                  <a:pt x="2078164" y="4363205"/>
                </a:cubicBezTo>
                <a:lnTo>
                  <a:pt x="2078164" y="4187853"/>
                </a:lnTo>
                <a:lnTo>
                  <a:pt x="2049599" y="4187853"/>
                </a:lnTo>
                <a:lnTo>
                  <a:pt x="2049599" y="4214526"/>
                </a:lnTo>
                <a:lnTo>
                  <a:pt x="2048910" y="4214526"/>
                </a:lnTo>
                <a:cubicBezTo>
                  <a:pt x="2036406" y="4193761"/>
                  <a:pt x="2017247" y="4183379"/>
                  <a:pt x="1991435" y="4183379"/>
                </a:cubicBezTo>
                <a:close/>
                <a:moveTo>
                  <a:pt x="1790256" y="4183379"/>
                </a:moveTo>
                <a:cubicBezTo>
                  <a:pt x="1762838" y="4183379"/>
                  <a:pt x="1742016" y="4195482"/>
                  <a:pt x="1727790" y="4219688"/>
                </a:cubicBezTo>
                <a:lnTo>
                  <a:pt x="1726930" y="4219688"/>
                </a:lnTo>
                <a:lnTo>
                  <a:pt x="1726930" y="4187853"/>
                </a:lnTo>
                <a:lnTo>
                  <a:pt x="1698192" y="4187853"/>
                </a:lnTo>
                <a:lnTo>
                  <a:pt x="1698192" y="4378176"/>
                </a:lnTo>
                <a:lnTo>
                  <a:pt x="1726930" y="4378176"/>
                </a:lnTo>
                <a:lnTo>
                  <a:pt x="1726930" y="4269592"/>
                </a:lnTo>
                <a:cubicBezTo>
                  <a:pt x="1726930" y="4251925"/>
                  <a:pt x="1731978" y="4237212"/>
                  <a:pt x="1742073" y="4225453"/>
                </a:cubicBezTo>
                <a:cubicBezTo>
                  <a:pt x="1752169" y="4213694"/>
                  <a:pt x="1765075" y="4207815"/>
                  <a:pt x="1780792" y="4207815"/>
                </a:cubicBezTo>
                <a:cubicBezTo>
                  <a:pt x="1810849" y="4207815"/>
                  <a:pt x="1825877" y="4228350"/>
                  <a:pt x="1825877" y="4269420"/>
                </a:cubicBezTo>
                <a:lnTo>
                  <a:pt x="1825877" y="4378176"/>
                </a:lnTo>
                <a:lnTo>
                  <a:pt x="1854615" y="4378176"/>
                </a:lnTo>
                <a:lnTo>
                  <a:pt x="1854615" y="4261848"/>
                </a:lnTo>
                <a:cubicBezTo>
                  <a:pt x="1854615" y="4236380"/>
                  <a:pt x="1849109" y="4216935"/>
                  <a:pt x="1838095" y="4203512"/>
                </a:cubicBezTo>
                <a:cubicBezTo>
                  <a:pt x="1827082" y="4190090"/>
                  <a:pt x="1811136" y="4183379"/>
                  <a:pt x="1790256" y="4183379"/>
                </a:cubicBezTo>
                <a:close/>
                <a:moveTo>
                  <a:pt x="1336498" y="4183379"/>
                </a:moveTo>
                <a:cubicBezTo>
                  <a:pt x="1307588" y="4183379"/>
                  <a:pt x="1285619" y="4196113"/>
                  <a:pt x="1270590" y="4221581"/>
                </a:cubicBezTo>
                <a:lnTo>
                  <a:pt x="1269730" y="4221581"/>
                </a:lnTo>
                <a:lnTo>
                  <a:pt x="1269730" y="4187853"/>
                </a:lnTo>
                <a:lnTo>
                  <a:pt x="1240992" y="4187853"/>
                </a:lnTo>
                <a:lnTo>
                  <a:pt x="1240992" y="4465766"/>
                </a:lnTo>
                <a:lnTo>
                  <a:pt x="1269730" y="4465766"/>
                </a:lnTo>
                <a:lnTo>
                  <a:pt x="1269730" y="4350299"/>
                </a:lnTo>
                <a:lnTo>
                  <a:pt x="1270590" y="4350299"/>
                </a:lnTo>
                <a:cubicBezTo>
                  <a:pt x="1283898" y="4371866"/>
                  <a:pt x="1302942" y="4382650"/>
                  <a:pt x="1327722" y="4382650"/>
                </a:cubicBezTo>
                <a:cubicBezTo>
                  <a:pt x="1354452" y="4382650"/>
                  <a:pt x="1375647" y="4373042"/>
                  <a:pt x="1391306" y="4353827"/>
                </a:cubicBezTo>
                <a:cubicBezTo>
                  <a:pt x="1406966" y="4334611"/>
                  <a:pt x="1414796" y="4309171"/>
                  <a:pt x="1414796" y="4277508"/>
                </a:cubicBezTo>
                <a:cubicBezTo>
                  <a:pt x="1414796" y="4248598"/>
                  <a:pt x="1407797" y="4225682"/>
                  <a:pt x="1393801" y="4208761"/>
                </a:cubicBezTo>
                <a:cubicBezTo>
                  <a:pt x="1379805" y="4191839"/>
                  <a:pt x="1360704" y="4183379"/>
                  <a:pt x="1336498" y="4183379"/>
                </a:cubicBezTo>
                <a:close/>
                <a:moveTo>
                  <a:pt x="4433705" y="4109696"/>
                </a:moveTo>
                <a:lnTo>
                  <a:pt x="4837885" y="4109696"/>
                </a:lnTo>
                <a:lnTo>
                  <a:pt x="4837885" y="4230665"/>
                </a:lnTo>
                <a:lnTo>
                  <a:pt x="4433705" y="4230665"/>
                </a:lnTo>
                <a:close/>
                <a:moveTo>
                  <a:pt x="1124943" y="4107146"/>
                </a:moveTo>
                <a:cubicBezTo>
                  <a:pt x="1098557" y="4107146"/>
                  <a:pt x="1076646" y="4113571"/>
                  <a:pt x="1059208" y="4126420"/>
                </a:cubicBezTo>
                <a:cubicBezTo>
                  <a:pt x="1041770" y="4139268"/>
                  <a:pt x="1033051" y="4156419"/>
                  <a:pt x="1033051" y="4177872"/>
                </a:cubicBezTo>
                <a:cubicBezTo>
                  <a:pt x="1033051" y="4191753"/>
                  <a:pt x="1036895" y="4204201"/>
                  <a:pt x="1044581" y="4215214"/>
                </a:cubicBezTo>
                <a:cubicBezTo>
                  <a:pt x="1052267" y="4226227"/>
                  <a:pt x="1070565" y="4239134"/>
                  <a:pt x="1099475" y="4253933"/>
                </a:cubicBezTo>
                <a:cubicBezTo>
                  <a:pt x="1119552" y="4264258"/>
                  <a:pt x="1133003" y="4271686"/>
                  <a:pt x="1139829" y="4276217"/>
                </a:cubicBezTo>
                <a:cubicBezTo>
                  <a:pt x="1146655" y="4280749"/>
                  <a:pt x="1152075" y="4286112"/>
                  <a:pt x="1156090" y="4292307"/>
                </a:cubicBezTo>
                <a:cubicBezTo>
                  <a:pt x="1160106" y="4298502"/>
                  <a:pt x="1162113" y="4305557"/>
                  <a:pt x="1162113" y="4313473"/>
                </a:cubicBezTo>
                <a:cubicBezTo>
                  <a:pt x="1162113" y="4341695"/>
                  <a:pt x="1142725" y="4355805"/>
                  <a:pt x="1103949" y="4355805"/>
                </a:cubicBezTo>
                <a:cubicBezTo>
                  <a:pt x="1092018" y="4355805"/>
                  <a:pt x="1079026" y="4353540"/>
                  <a:pt x="1064973" y="4349008"/>
                </a:cubicBezTo>
                <a:cubicBezTo>
                  <a:pt x="1050919" y="4344477"/>
                  <a:pt x="1040164" y="4338827"/>
                  <a:pt x="1032707" y="4332058"/>
                </a:cubicBezTo>
                <a:lnTo>
                  <a:pt x="1032707" y="4367335"/>
                </a:lnTo>
                <a:cubicBezTo>
                  <a:pt x="1038558" y="4371580"/>
                  <a:pt x="1048740" y="4375193"/>
                  <a:pt x="1063252" y="4378176"/>
                </a:cubicBezTo>
                <a:cubicBezTo>
                  <a:pt x="1077764" y="4381159"/>
                  <a:pt x="1089552" y="4382650"/>
                  <a:pt x="1098615" y="4382650"/>
                </a:cubicBezTo>
                <a:cubicBezTo>
                  <a:pt x="1128328" y="4382650"/>
                  <a:pt x="1151444" y="4376455"/>
                  <a:pt x="1167964" y="4364065"/>
                </a:cubicBezTo>
                <a:cubicBezTo>
                  <a:pt x="1184484" y="4351676"/>
                  <a:pt x="1192744" y="4334123"/>
                  <a:pt x="1192744" y="4311408"/>
                </a:cubicBezTo>
                <a:cubicBezTo>
                  <a:pt x="1192744" y="4296150"/>
                  <a:pt x="1187524" y="4282355"/>
                  <a:pt x="1177084" y="4270022"/>
                </a:cubicBezTo>
                <a:cubicBezTo>
                  <a:pt x="1166645" y="4257690"/>
                  <a:pt x="1148347" y="4245042"/>
                  <a:pt x="1122190" y="4232078"/>
                </a:cubicBezTo>
                <a:cubicBezTo>
                  <a:pt x="1103605" y="4222786"/>
                  <a:pt x="1091101" y="4215960"/>
                  <a:pt x="1084676" y="4211600"/>
                </a:cubicBezTo>
                <a:cubicBezTo>
                  <a:pt x="1078252" y="4207241"/>
                  <a:pt x="1073175" y="4202107"/>
                  <a:pt x="1069447" y="4196199"/>
                </a:cubicBezTo>
                <a:cubicBezTo>
                  <a:pt x="1065718" y="4190291"/>
                  <a:pt x="1063854" y="4183321"/>
                  <a:pt x="1063854" y="4175291"/>
                </a:cubicBezTo>
                <a:cubicBezTo>
                  <a:pt x="1063854" y="4162327"/>
                  <a:pt x="1069189" y="4152261"/>
                  <a:pt x="1079858" y="4145090"/>
                </a:cubicBezTo>
                <a:cubicBezTo>
                  <a:pt x="1090527" y="4137920"/>
                  <a:pt x="1104294" y="4134335"/>
                  <a:pt x="1121158" y="4134335"/>
                </a:cubicBezTo>
                <a:cubicBezTo>
                  <a:pt x="1145823" y="4134335"/>
                  <a:pt x="1165956" y="4139727"/>
                  <a:pt x="1181559" y="4150511"/>
                </a:cubicBezTo>
                <a:lnTo>
                  <a:pt x="1181559" y="4116611"/>
                </a:lnTo>
                <a:cubicBezTo>
                  <a:pt x="1170431" y="4110301"/>
                  <a:pt x="1151559" y="4107146"/>
                  <a:pt x="1124943" y="4107146"/>
                </a:cubicBezTo>
                <a:close/>
                <a:moveTo>
                  <a:pt x="1617741" y="4100091"/>
                </a:moveTo>
                <a:cubicBezTo>
                  <a:pt x="1612579" y="4100091"/>
                  <a:pt x="1608191" y="4101955"/>
                  <a:pt x="1604577" y="4105684"/>
                </a:cubicBezTo>
                <a:cubicBezTo>
                  <a:pt x="1600963" y="4109412"/>
                  <a:pt x="1599156" y="4113972"/>
                  <a:pt x="1599156" y="4119364"/>
                </a:cubicBezTo>
                <a:cubicBezTo>
                  <a:pt x="1599156" y="4124641"/>
                  <a:pt x="1600906" y="4129115"/>
                  <a:pt x="1604405" y="4132787"/>
                </a:cubicBezTo>
                <a:cubicBezTo>
                  <a:pt x="1607904" y="4136458"/>
                  <a:pt x="1612349" y="4138293"/>
                  <a:pt x="1617741" y="4138293"/>
                </a:cubicBezTo>
                <a:cubicBezTo>
                  <a:pt x="1623133" y="4138293"/>
                  <a:pt x="1627693" y="4136400"/>
                  <a:pt x="1631422" y="4132614"/>
                </a:cubicBezTo>
                <a:cubicBezTo>
                  <a:pt x="1635150" y="4128829"/>
                  <a:pt x="1637014" y="4124412"/>
                  <a:pt x="1637014" y="4119364"/>
                </a:cubicBezTo>
                <a:cubicBezTo>
                  <a:pt x="1637014" y="4114087"/>
                  <a:pt x="1635150" y="4109555"/>
                  <a:pt x="1631422" y="4105770"/>
                </a:cubicBezTo>
                <a:cubicBezTo>
                  <a:pt x="1627693" y="4101984"/>
                  <a:pt x="1623133" y="4100091"/>
                  <a:pt x="1617741" y="4100091"/>
                </a:cubicBezTo>
                <a:close/>
                <a:moveTo>
                  <a:pt x="2449097" y="3938915"/>
                </a:moveTo>
                <a:lnTo>
                  <a:pt x="2770733" y="3938915"/>
                </a:lnTo>
                <a:lnTo>
                  <a:pt x="2770733" y="4278341"/>
                </a:lnTo>
                <a:lnTo>
                  <a:pt x="2449097" y="4278341"/>
                </a:lnTo>
                <a:close/>
                <a:moveTo>
                  <a:pt x="4433705" y="3931800"/>
                </a:moveTo>
                <a:lnTo>
                  <a:pt x="4837885" y="3931800"/>
                </a:lnTo>
                <a:lnTo>
                  <a:pt x="4837885" y="4039960"/>
                </a:lnTo>
                <a:lnTo>
                  <a:pt x="4433705" y="4039960"/>
                </a:lnTo>
                <a:close/>
                <a:moveTo>
                  <a:pt x="2004229" y="3779189"/>
                </a:moveTo>
                <a:cubicBezTo>
                  <a:pt x="2019602" y="3779189"/>
                  <a:pt x="2032594" y="3784581"/>
                  <a:pt x="2043206" y="3795365"/>
                </a:cubicBezTo>
                <a:cubicBezTo>
                  <a:pt x="2053818" y="3806149"/>
                  <a:pt x="2059124" y="3819342"/>
                  <a:pt x="2059124" y="3834944"/>
                </a:cubicBezTo>
                <a:lnTo>
                  <a:pt x="2059124" y="3863854"/>
                </a:lnTo>
                <a:cubicBezTo>
                  <a:pt x="2059124" y="3883013"/>
                  <a:pt x="2053588" y="3898758"/>
                  <a:pt x="2042518" y="3911091"/>
                </a:cubicBezTo>
                <a:cubicBezTo>
                  <a:pt x="2031447" y="3923423"/>
                  <a:pt x="2017480" y="3929590"/>
                  <a:pt x="2000616" y="3929590"/>
                </a:cubicBezTo>
                <a:cubicBezTo>
                  <a:pt x="1983063" y="3929590"/>
                  <a:pt x="1969096" y="3923022"/>
                  <a:pt x="1958713" y="3909886"/>
                </a:cubicBezTo>
                <a:cubicBezTo>
                  <a:pt x="1948331" y="3896750"/>
                  <a:pt x="1943140" y="3879227"/>
                  <a:pt x="1943140" y="3857315"/>
                </a:cubicBezTo>
                <a:cubicBezTo>
                  <a:pt x="1943140" y="3833338"/>
                  <a:pt x="1948561" y="3814323"/>
                  <a:pt x="1959402" y="3800270"/>
                </a:cubicBezTo>
                <a:cubicBezTo>
                  <a:pt x="1970243" y="3786216"/>
                  <a:pt x="1985185" y="3779189"/>
                  <a:pt x="2004229" y="3779189"/>
                </a:cubicBezTo>
                <a:close/>
                <a:moveTo>
                  <a:pt x="1590231" y="3754754"/>
                </a:moveTo>
                <a:cubicBezTo>
                  <a:pt x="1562813" y="3754754"/>
                  <a:pt x="1541991" y="3766857"/>
                  <a:pt x="1527765" y="3791063"/>
                </a:cubicBezTo>
                <a:lnTo>
                  <a:pt x="1526905" y="3791063"/>
                </a:lnTo>
                <a:lnTo>
                  <a:pt x="1526905" y="3759228"/>
                </a:lnTo>
                <a:lnTo>
                  <a:pt x="1498167" y="3759228"/>
                </a:lnTo>
                <a:lnTo>
                  <a:pt x="1498167" y="3949551"/>
                </a:lnTo>
                <a:lnTo>
                  <a:pt x="1526905" y="3949551"/>
                </a:lnTo>
                <a:lnTo>
                  <a:pt x="1526905" y="3840967"/>
                </a:lnTo>
                <a:cubicBezTo>
                  <a:pt x="1526905" y="3823300"/>
                  <a:pt x="1531953" y="3808587"/>
                  <a:pt x="1542048" y="3796828"/>
                </a:cubicBezTo>
                <a:cubicBezTo>
                  <a:pt x="1552144" y="3785069"/>
                  <a:pt x="1565050" y="3779189"/>
                  <a:pt x="1580767" y="3779189"/>
                </a:cubicBezTo>
                <a:cubicBezTo>
                  <a:pt x="1610824" y="3779189"/>
                  <a:pt x="1625852" y="3799725"/>
                  <a:pt x="1625852" y="3840795"/>
                </a:cubicBezTo>
                <a:lnTo>
                  <a:pt x="1625852" y="3949551"/>
                </a:lnTo>
                <a:lnTo>
                  <a:pt x="1654590" y="3949551"/>
                </a:lnTo>
                <a:lnTo>
                  <a:pt x="1654590" y="3833223"/>
                </a:lnTo>
                <a:cubicBezTo>
                  <a:pt x="1654590" y="3807755"/>
                  <a:pt x="1649084" y="3788310"/>
                  <a:pt x="1638070" y="3774887"/>
                </a:cubicBezTo>
                <a:cubicBezTo>
                  <a:pt x="1627057" y="3761465"/>
                  <a:pt x="1611111" y="3754754"/>
                  <a:pt x="1590231" y="3754754"/>
                </a:cubicBezTo>
                <a:close/>
                <a:moveTo>
                  <a:pt x="1130622" y="3714314"/>
                </a:moveTo>
                <a:lnTo>
                  <a:pt x="1131483" y="3714314"/>
                </a:lnTo>
                <a:cubicBezTo>
                  <a:pt x="1132974" y="3722804"/>
                  <a:pt x="1134293" y="3728655"/>
                  <a:pt x="1135440" y="3731867"/>
                </a:cubicBezTo>
                <a:lnTo>
                  <a:pt x="1178117" y="3846990"/>
                </a:lnTo>
                <a:lnTo>
                  <a:pt x="1084160" y="3846990"/>
                </a:lnTo>
                <a:lnTo>
                  <a:pt x="1126320" y="3731867"/>
                </a:lnTo>
                <a:cubicBezTo>
                  <a:pt x="1127926" y="3727966"/>
                  <a:pt x="1129360" y="3722115"/>
                  <a:pt x="1130622" y="3714314"/>
                </a:cubicBezTo>
                <a:close/>
                <a:moveTo>
                  <a:pt x="1116683" y="3682995"/>
                </a:moveTo>
                <a:lnTo>
                  <a:pt x="1014122" y="3949551"/>
                </a:lnTo>
                <a:lnTo>
                  <a:pt x="1046818" y="3949551"/>
                </a:lnTo>
                <a:lnTo>
                  <a:pt x="1073835" y="3873835"/>
                </a:lnTo>
                <a:lnTo>
                  <a:pt x="1188098" y="3873835"/>
                </a:lnTo>
                <a:lnTo>
                  <a:pt x="1217008" y="3949551"/>
                </a:lnTo>
                <a:lnTo>
                  <a:pt x="1249531" y="3949551"/>
                </a:lnTo>
                <a:lnTo>
                  <a:pt x="1146454" y="3682995"/>
                </a:lnTo>
                <a:close/>
                <a:moveTo>
                  <a:pt x="2059124" y="3667852"/>
                </a:moveTo>
                <a:lnTo>
                  <a:pt x="2059124" y="3785901"/>
                </a:lnTo>
                <a:lnTo>
                  <a:pt x="2058435" y="3785901"/>
                </a:lnTo>
                <a:cubicBezTo>
                  <a:pt x="2046275" y="3765136"/>
                  <a:pt x="2027116" y="3754754"/>
                  <a:pt x="2000960" y="3754754"/>
                </a:cubicBezTo>
                <a:cubicBezTo>
                  <a:pt x="1974803" y="3754754"/>
                  <a:pt x="1953752" y="3764304"/>
                  <a:pt x="1937805" y="3783406"/>
                </a:cubicBezTo>
                <a:cubicBezTo>
                  <a:pt x="1921859" y="3802507"/>
                  <a:pt x="1913886" y="3827659"/>
                  <a:pt x="1913886" y="3858864"/>
                </a:cubicBezTo>
                <a:cubicBezTo>
                  <a:pt x="1913886" y="3888003"/>
                  <a:pt x="1920999" y="3911148"/>
                  <a:pt x="1935224" y="3928299"/>
                </a:cubicBezTo>
                <a:cubicBezTo>
                  <a:pt x="1949450" y="3945450"/>
                  <a:pt x="1968608" y="3954025"/>
                  <a:pt x="1992700" y="3954025"/>
                </a:cubicBezTo>
                <a:cubicBezTo>
                  <a:pt x="2022413" y="3954025"/>
                  <a:pt x="2044324" y="3941635"/>
                  <a:pt x="2058435" y="3916856"/>
                </a:cubicBezTo>
                <a:lnTo>
                  <a:pt x="2059124" y="3916856"/>
                </a:lnTo>
                <a:lnTo>
                  <a:pt x="2059124" y="3949551"/>
                </a:lnTo>
                <a:lnTo>
                  <a:pt x="2087689" y="3949551"/>
                </a:lnTo>
                <a:lnTo>
                  <a:pt x="2087689" y="3667852"/>
                </a:lnTo>
                <a:close/>
                <a:moveTo>
                  <a:pt x="4433705" y="3576007"/>
                </a:moveTo>
                <a:lnTo>
                  <a:pt x="4828635" y="3576007"/>
                </a:lnTo>
                <a:lnTo>
                  <a:pt x="4828635" y="3684168"/>
                </a:lnTo>
                <a:lnTo>
                  <a:pt x="4433705" y="3684168"/>
                </a:lnTo>
                <a:close/>
                <a:moveTo>
                  <a:pt x="3966195" y="3576007"/>
                </a:moveTo>
                <a:lnTo>
                  <a:pt x="4359701" y="3576007"/>
                </a:lnTo>
                <a:lnTo>
                  <a:pt x="4359701" y="3684168"/>
                </a:lnTo>
                <a:lnTo>
                  <a:pt x="3966195" y="3684168"/>
                </a:lnTo>
                <a:close/>
                <a:moveTo>
                  <a:pt x="2019493" y="3350909"/>
                </a:moveTo>
                <a:cubicBezTo>
                  <a:pt x="2034751" y="3350909"/>
                  <a:pt x="2046625" y="3355870"/>
                  <a:pt x="2055115" y="3365794"/>
                </a:cubicBezTo>
                <a:cubicBezTo>
                  <a:pt x="2063604" y="3375717"/>
                  <a:pt x="2067906" y="3389627"/>
                  <a:pt x="2068021" y="3407524"/>
                </a:cubicBezTo>
                <a:lnTo>
                  <a:pt x="1963050" y="3407524"/>
                </a:lnTo>
                <a:cubicBezTo>
                  <a:pt x="1965804" y="3389742"/>
                  <a:pt x="1972429" y="3375861"/>
                  <a:pt x="1982926" y="3365880"/>
                </a:cubicBezTo>
                <a:cubicBezTo>
                  <a:pt x="1993423" y="3355899"/>
                  <a:pt x="2005612" y="3350909"/>
                  <a:pt x="2019493" y="3350909"/>
                </a:cubicBezTo>
                <a:close/>
                <a:moveTo>
                  <a:pt x="2020010" y="3326129"/>
                </a:moveTo>
                <a:cubicBezTo>
                  <a:pt x="1995115" y="3326129"/>
                  <a:pt x="1974379" y="3335593"/>
                  <a:pt x="1957802" y="3354522"/>
                </a:cubicBezTo>
                <a:cubicBezTo>
                  <a:pt x="1941225" y="3373451"/>
                  <a:pt x="1932936" y="3397371"/>
                  <a:pt x="1932936" y="3426281"/>
                </a:cubicBezTo>
                <a:cubicBezTo>
                  <a:pt x="1932936" y="3457714"/>
                  <a:pt x="1940594" y="3482093"/>
                  <a:pt x="1955909" y="3499416"/>
                </a:cubicBezTo>
                <a:cubicBezTo>
                  <a:pt x="1971224" y="3516739"/>
                  <a:pt x="1992132" y="3525400"/>
                  <a:pt x="2018633" y="3525400"/>
                </a:cubicBezTo>
                <a:cubicBezTo>
                  <a:pt x="2046052" y="3525400"/>
                  <a:pt x="2068078" y="3519205"/>
                  <a:pt x="2084713" y="3506815"/>
                </a:cubicBezTo>
                <a:lnTo>
                  <a:pt x="2084713" y="3479282"/>
                </a:lnTo>
                <a:cubicBezTo>
                  <a:pt x="2066587" y="3493622"/>
                  <a:pt x="2046797" y="3500792"/>
                  <a:pt x="2025344" y="3500792"/>
                </a:cubicBezTo>
                <a:cubicBezTo>
                  <a:pt x="2006186" y="3500792"/>
                  <a:pt x="1991100" y="3494942"/>
                  <a:pt x="1980087" y="3483240"/>
                </a:cubicBezTo>
                <a:cubicBezTo>
                  <a:pt x="1969073" y="3471538"/>
                  <a:pt x="1963280" y="3454732"/>
                  <a:pt x="1962706" y="3432820"/>
                </a:cubicBezTo>
                <a:lnTo>
                  <a:pt x="2097619" y="3432820"/>
                </a:lnTo>
                <a:lnTo>
                  <a:pt x="2097619" y="3417332"/>
                </a:lnTo>
                <a:cubicBezTo>
                  <a:pt x="2097619" y="3388652"/>
                  <a:pt x="2090793" y="3366281"/>
                  <a:pt x="2077141" y="3350220"/>
                </a:cubicBezTo>
                <a:cubicBezTo>
                  <a:pt x="2063489" y="3334159"/>
                  <a:pt x="2044445" y="3326129"/>
                  <a:pt x="2020010" y="3326129"/>
                </a:cubicBezTo>
                <a:close/>
                <a:moveTo>
                  <a:pt x="1045097" y="3254370"/>
                </a:moveTo>
                <a:lnTo>
                  <a:pt x="1045097" y="3520926"/>
                </a:lnTo>
                <a:lnTo>
                  <a:pt x="1073663" y="3520926"/>
                </a:lnTo>
                <a:lnTo>
                  <a:pt x="1073663" y="3340412"/>
                </a:lnTo>
                <a:cubicBezTo>
                  <a:pt x="1073663" y="3315861"/>
                  <a:pt x="1073147" y="3298882"/>
                  <a:pt x="1072114" y="3289475"/>
                </a:cubicBezTo>
                <a:lnTo>
                  <a:pt x="1072975" y="3289475"/>
                </a:lnTo>
                <a:cubicBezTo>
                  <a:pt x="1075728" y="3301750"/>
                  <a:pt x="1078309" y="3310584"/>
                  <a:pt x="1080718" y="3315976"/>
                </a:cubicBezTo>
                <a:lnTo>
                  <a:pt x="1173471" y="3520926"/>
                </a:lnTo>
                <a:lnTo>
                  <a:pt x="1186549" y="3520926"/>
                </a:lnTo>
                <a:lnTo>
                  <a:pt x="1279474" y="3314599"/>
                </a:lnTo>
                <a:cubicBezTo>
                  <a:pt x="1281539" y="3310469"/>
                  <a:pt x="1284177" y="3302095"/>
                  <a:pt x="1287389" y="3289475"/>
                </a:cubicBezTo>
                <a:lnTo>
                  <a:pt x="1288250" y="3289475"/>
                </a:lnTo>
                <a:cubicBezTo>
                  <a:pt x="1286414" y="3310125"/>
                  <a:pt x="1285496" y="3327276"/>
                  <a:pt x="1285496" y="3340928"/>
                </a:cubicBezTo>
                <a:lnTo>
                  <a:pt x="1285496" y="3520926"/>
                </a:lnTo>
                <a:lnTo>
                  <a:pt x="1314750" y="3520926"/>
                </a:lnTo>
                <a:lnTo>
                  <a:pt x="1314750" y="3254370"/>
                </a:lnTo>
                <a:lnTo>
                  <a:pt x="1278613" y="3254370"/>
                </a:lnTo>
                <a:lnTo>
                  <a:pt x="1193260" y="3441252"/>
                </a:lnTo>
                <a:cubicBezTo>
                  <a:pt x="1188098" y="3453527"/>
                  <a:pt x="1183796" y="3464311"/>
                  <a:pt x="1180354" y="3473603"/>
                </a:cubicBezTo>
                <a:lnTo>
                  <a:pt x="1179149" y="3473603"/>
                </a:lnTo>
                <a:cubicBezTo>
                  <a:pt x="1177429" y="3467408"/>
                  <a:pt x="1173299" y="3456911"/>
                  <a:pt x="1166760" y="3442112"/>
                </a:cubicBezTo>
                <a:lnTo>
                  <a:pt x="1083299" y="3254370"/>
                </a:lnTo>
                <a:close/>
                <a:moveTo>
                  <a:pt x="2575759" y="3245121"/>
                </a:moveTo>
                <a:lnTo>
                  <a:pt x="2575759" y="3487059"/>
                </a:lnTo>
                <a:lnTo>
                  <a:pt x="2313184" y="3487059"/>
                </a:lnTo>
                <a:lnTo>
                  <a:pt x="2313184" y="3563199"/>
                </a:lnTo>
                <a:lnTo>
                  <a:pt x="2575759" y="3563199"/>
                </a:lnTo>
                <a:lnTo>
                  <a:pt x="2575759" y="3863488"/>
                </a:lnTo>
                <a:lnTo>
                  <a:pt x="2372957" y="3863488"/>
                </a:lnTo>
                <a:lnTo>
                  <a:pt x="2372957" y="4485412"/>
                </a:lnTo>
                <a:lnTo>
                  <a:pt x="2449097" y="4485412"/>
                </a:lnTo>
                <a:lnTo>
                  <a:pt x="2449097" y="4354481"/>
                </a:lnTo>
                <a:lnTo>
                  <a:pt x="2770733" y="4354481"/>
                </a:lnTo>
                <a:lnTo>
                  <a:pt x="2770733" y="4447698"/>
                </a:lnTo>
                <a:lnTo>
                  <a:pt x="2846872" y="4447698"/>
                </a:lnTo>
                <a:lnTo>
                  <a:pt x="2846872" y="3863488"/>
                </a:lnTo>
                <a:lnTo>
                  <a:pt x="2646917" y="3863488"/>
                </a:lnTo>
                <a:lnTo>
                  <a:pt x="2646917" y="3563199"/>
                </a:lnTo>
                <a:lnTo>
                  <a:pt x="2915184" y="3563199"/>
                </a:lnTo>
                <a:lnTo>
                  <a:pt x="2915184" y="3487059"/>
                </a:lnTo>
                <a:lnTo>
                  <a:pt x="2646917" y="3487059"/>
                </a:lnTo>
                <a:lnTo>
                  <a:pt x="2646917" y="3245121"/>
                </a:lnTo>
                <a:close/>
                <a:moveTo>
                  <a:pt x="3125102" y="3242274"/>
                </a:moveTo>
                <a:cubicBezTo>
                  <a:pt x="3083355" y="3471879"/>
                  <a:pt x="3004607" y="3674443"/>
                  <a:pt x="2888856" y="3849967"/>
                </a:cubicBezTo>
                <a:lnTo>
                  <a:pt x="2950052" y="3895509"/>
                </a:lnTo>
                <a:cubicBezTo>
                  <a:pt x="3022634" y="3786399"/>
                  <a:pt x="3079086" y="3673257"/>
                  <a:pt x="3119409" y="3556083"/>
                </a:cubicBezTo>
                <a:lnTo>
                  <a:pt x="3406177" y="3556083"/>
                </a:lnTo>
                <a:cubicBezTo>
                  <a:pt x="3381035" y="3823164"/>
                  <a:pt x="3324345" y="4026203"/>
                  <a:pt x="3236109" y="4165199"/>
                </a:cubicBezTo>
                <a:cubicBezTo>
                  <a:pt x="3179182" y="4078386"/>
                  <a:pt x="3134827" y="3961686"/>
                  <a:pt x="3103043" y="3815100"/>
                </a:cubicBezTo>
                <a:lnTo>
                  <a:pt x="3031884" y="3838582"/>
                </a:lnTo>
                <a:cubicBezTo>
                  <a:pt x="3068887" y="4002246"/>
                  <a:pt x="3121781" y="4132466"/>
                  <a:pt x="3190567" y="4229242"/>
                </a:cubicBezTo>
                <a:cubicBezTo>
                  <a:pt x="3117986" y="4317953"/>
                  <a:pt x="3013146" y="4397176"/>
                  <a:pt x="2876047" y="4466911"/>
                </a:cubicBezTo>
                <a:lnTo>
                  <a:pt x="2931551" y="4528107"/>
                </a:lnTo>
                <a:cubicBezTo>
                  <a:pt x="3055367" y="4461218"/>
                  <a:pt x="3158309" y="4381995"/>
                  <a:pt x="3240378" y="4290438"/>
                </a:cubicBezTo>
                <a:cubicBezTo>
                  <a:pt x="3308216" y="4375828"/>
                  <a:pt x="3407838" y="4456000"/>
                  <a:pt x="3539244" y="4530954"/>
                </a:cubicBezTo>
                <a:lnTo>
                  <a:pt x="3588343" y="4462642"/>
                </a:lnTo>
                <a:cubicBezTo>
                  <a:pt x="3463104" y="4398599"/>
                  <a:pt x="3361111" y="4321274"/>
                  <a:pt x="3282362" y="4230665"/>
                </a:cubicBezTo>
                <a:cubicBezTo>
                  <a:pt x="3382933" y="4085976"/>
                  <a:pt x="3450059" y="3861116"/>
                  <a:pt x="3483740" y="3556083"/>
                </a:cubicBezTo>
                <a:lnTo>
                  <a:pt x="3568419" y="3556083"/>
                </a:lnTo>
                <a:lnTo>
                  <a:pt x="3568419" y="3481367"/>
                </a:lnTo>
                <a:lnTo>
                  <a:pt x="3145738" y="3481367"/>
                </a:lnTo>
                <a:cubicBezTo>
                  <a:pt x="3169457" y="3400720"/>
                  <a:pt x="3188907" y="3322446"/>
                  <a:pt x="3204088" y="3246544"/>
                </a:cubicBezTo>
                <a:close/>
                <a:moveTo>
                  <a:pt x="4359701" y="3240851"/>
                </a:moveTo>
                <a:lnTo>
                  <a:pt x="4359701" y="3343319"/>
                </a:lnTo>
                <a:lnTo>
                  <a:pt x="3774067" y="3343319"/>
                </a:lnTo>
                <a:lnTo>
                  <a:pt x="3774067" y="3410208"/>
                </a:lnTo>
                <a:lnTo>
                  <a:pt x="4359701" y="3410208"/>
                </a:lnTo>
                <a:lnTo>
                  <a:pt x="4359701" y="3507695"/>
                </a:lnTo>
                <a:lnTo>
                  <a:pt x="3888632" y="3507695"/>
                </a:lnTo>
                <a:lnTo>
                  <a:pt x="3888632" y="3753903"/>
                </a:lnTo>
                <a:lnTo>
                  <a:pt x="4359701" y="3753903"/>
                </a:lnTo>
                <a:lnTo>
                  <a:pt x="4359701" y="3862064"/>
                </a:lnTo>
                <a:lnTo>
                  <a:pt x="3842379" y="3862064"/>
                </a:lnTo>
                <a:lnTo>
                  <a:pt x="3842379" y="3931800"/>
                </a:lnTo>
                <a:lnTo>
                  <a:pt x="4359701" y="3931800"/>
                </a:lnTo>
                <a:lnTo>
                  <a:pt x="4359701" y="4039960"/>
                </a:lnTo>
                <a:lnTo>
                  <a:pt x="3763393" y="4039960"/>
                </a:lnTo>
                <a:lnTo>
                  <a:pt x="3763393" y="4109696"/>
                </a:lnTo>
                <a:lnTo>
                  <a:pt x="4359701" y="4109696"/>
                </a:lnTo>
                <a:lnTo>
                  <a:pt x="4359701" y="4230665"/>
                </a:lnTo>
                <a:lnTo>
                  <a:pt x="3842379" y="4230665"/>
                </a:lnTo>
                <a:lnTo>
                  <a:pt x="3842379" y="4296131"/>
                </a:lnTo>
                <a:lnTo>
                  <a:pt x="4359701" y="4296131"/>
                </a:lnTo>
                <a:lnTo>
                  <a:pt x="4359701" y="4402869"/>
                </a:lnTo>
                <a:cubicBezTo>
                  <a:pt x="4359701" y="4428960"/>
                  <a:pt x="4347129" y="4442006"/>
                  <a:pt x="4321987" y="4442006"/>
                </a:cubicBezTo>
                <a:lnTo>
                  <a:pt x="4138398" y="4443429"/>
                </a:lnTo>
                <a:lnTo>
                  <a:pt x="4162592" y="4513164"/>
                </a:lnTo>
                <a:cubicBezTo>
                  <a:pt x="4190107" y="4515062"/>
                  <a:pt x="4216909" y="4516010"/>
                  <a:pt x="4243001" y="4516010"/>
                </a:cubicBezTo>
                <a:cubicBezTo>
                  <a:pt x="4322224" y="4516010"/>
                  <a:pt x="4373814" y="4508895"/>
                  <a:pt x="4397771" y="4494663"/>
                </a:cubicBezTo>
                <a:cubicBezTo>
                  <a:pt x="4421727" y="4480431"/>
                  <a:pt x="4433705" y="4454103"/>
                  <a:pt x="4433705" y="4415677"/>
                </a:cubicBezTo>
                <a:lnTo>
                  <a:pt x="4433705" y="4296131"/>
                </a:lnTo>
                <a:lnTo>
                  <a:pt x="4914737" y="4296131"/>
                </a:lnTo>
                <a:lnTo>
                  <a:pt x="4914737" y="4109696"/>
                </a:lnTo>
                <a:lnTo>
                  <a:pt x="5034283" y="4109696"/>
                </a:lnTo>
                <a:lnTo>
                  <a:pt x="5034283" y="4039960"/>
                </a:lnTo>
                <a:lnTo>
                  <a:pt x="4914737" y="4039960"/>
                </a:lnTo>
                <a:lnTo>
                  <a:pt x="4914737" y="3862064"/>
                </a:lnTo>
                <a:lnTo>
                  <a:pt x="4433705" y="3862064"/>
                </a:lnTo>
                <a:lnTo>
                  <a:pt x="4433705" y="3753903"/>
                </a:lnTo>
                <a:lnTo>
                  <a:pt x="4906198" y="3753903"/>
                </a:lnTo>
                <a:lnTo>
                  <a:pt x="4906198" y="3507695"/>
                </a:lnTo>
                <a:lnTo>
                  <a:pt x="4433705" y="3507695"/>
                </a:lnTo>
                <a:lnTo>
                  <a:pt x="4433705" y="3410208"/>
                </a:lnTo>
                <a:lnTo>
                  <a:pt x="5016493" y="3410208"/>
                </a:lnTo>
                <a:lnTo>
                  <a:pt x="5016493" y="3343319"/>
                </a:lnTo>
                <a:lnTo>
                  <a:pt x="4433705" y="3343319"/>
                </a:lnTo>
                <a:lnTo>
                  <a:pt x="4433705" y="3240851"/>
                </a:lnTo>
                <a:close/>
                <a:moveTo>
                  <a:pt x="1947510" y="2844956"/>
                </a:moveTo>
                <a:lnTo>
                  <a:pt x="2321998" y="2844956"/>
                </a:lnTo>
                <a:lnTo>
                  <a:pt x="2321998" y="2930495"/>
                </a:lnTo>
                <a:lnTo>
                  <a:pt x="1947510" y="2930495"/>
                </a:lnTo>
                <a:close/>
                <a:moveTo>
                  <a:pt x="1947510" y="2720127"/>
                </a:moveTo>
                <a:lnTo>
                  <a:pt x="2321998" y="2720127"/>
                </a:lnTo>
                <a:lnTo>
                  <a:pt x="2321998" y="2802391"/>
                </a:lnTo>
                <a:lnTo>
                  <a:pt x="1947510" y="2802391"/>
                </a:lnTo>
                <a:close/>
                <a:moveTo>
                  <a:pt x="3664837" y="2690659"/>
                </a:moveTo>
                <a:lnTo>
                  <a:pt x="4066338" y="2690659"/>
                </a:lnTo>
                <a:lnTo>
                  <a:pt x="4066338" y="2791341"/>
                </a:lnTo>
                <a:lnTo>
                  <a:pt x="3660744" y="2791341"/>
                </a:lnTo>
                <a:cubicBezTo>
                  <a:pt x="3663473" y="2767330"/>
                  <a:pt x="3664837" y="2733769"/>
                  <a:pt x="3664837" y="2690659"/>
                </a:cubicBezTo>
                <a:close/>
                <a:moveTo>
                  <a:pt x="2023635" y="2606757"/>
                </a:moveTo>
                <a:lnTo>
                  <a:pt x="2251603" y="2606757"/>
                </a:lnTo>
                <a:cubicBezTo>
                  <a:pt x="2264972" y="2629131"/>
                  <a:pt x="2283936" y="2652596"/>
                  <a:pt x="2308492" y="2677153"/>
                </a:cubicBezTo>
                <a:lnTo>
                  <a:pt x="1958151" y="2677153"/>
                </a:lnTo>
                <a:cubicBezTo>
                  <a:pt x="1984890" y="2651504"/>
                  <a:pt x="2006718" y="2628039"/>
                  <a:pt x="2023635" y="2606757"/>
                </a:cubicBezTo>
                <a:close/>
                <a:moveTo>
                  <a:pt x="3667293" y="2551504"/>
                </a:moveTo>
                <a:lnTo>
                  <a:pt x="4066338" y="2551504"/>
                </a:lnTo>
                <a:lnTo>
                  <a:pt x="4066338" y="2647275"/>
                </a:lnTo>
                <a:lnTo>
                  <a:pt x="3667293" y="2647275"/>
                </a:lnTo>
                <a:close/>
                <a:moveTo>
                  <a:pt x="4625411" y="2496252"/>
                </a:moveTo>
                <a:lnTo>
                  <a:pt x="4625411" y="3009076"/>
                </a:lnTo>
                <a:lnTo>
                  <a:pt x="4670431" y="3009076"/>
                </a:lnTo>
                <a:lnTo>
                  <a:pt x="4670431" y="2496252"/>
                </a:lnTo>
                <a:close/>
                <a:moveTo>
                  <a:pt x="1401534" y="2418489"/>
                </a:moveTo>
                <a:lnTo>
                  <a:pt x="1590210" y="2418489"/>
                </a:lnTo>
                <a:lnTo>
                  <a:pt x="1590210" y="2890386"/>
                </a:lnTo>
                <a:lnTo>
                  <a:pt x="1401534" y="2890386"/>
                </a:lnTo>
                <a:close/>
                <a:moveTo>
                  <a:pt x="1357332" y="2373878"/>
                </a:moveTo>
                <a:lnTo>
                  <a:pt x="1357332" y="3013579"/>
                </a:lnTo>
                <a:lnTo>
                  <a:pt x="1401534" y="3013579"/>
                </a:lnTo>
                <a:lnTo>
                  <a:pt x="1401534" y="2934588"/>
                </a:lnTo>
                <a:lnTo>
                  <a:pt x="1590210" y="2934588"/>
                </a:lnTo>
                <a:lnTo>
                  <a:pt x="1590210" y="3013579"/>
                </a:lnTo>
                <a:lnTo>
                  <a:pt x="1635640" y="3013579"/>
                </a:lnTo>
                <a:lnTo>
                  <a:pt x="1635640" y="2373878"/>
                </a:lnTo>
                <a:close/>
                <a:moveTo>
                  <a:pt x="2665791" y="2297753"/>
                </a:moveTo>
                <a:lnTo>
                  <a:pt x="2665791" y="2341136"/>
                </a:lnTo>
                <a:lnTo>
                  <a:pt x="2956378" y="2341136"/>
                </a:lnTo>
                <a:cubicBezTo>
                  <a:pt x="2953104" y="2425720"/>
                  <a:pt x="2947783" y="2494751"/>
                  <a:pt x="2940416" y="2548230"/>
                </a:cubicBezTo>
                <a:lnTo>
                  <a:pt x="2624454" y="2548230"/>
                </a:lnTo>
                <a:lnTo>
                  <a:pt x="2624454" y="2590795"/>
                </a:lnTo>
                <a:lnTo>
                  <a:pt x="2933868" y="2590795"/>
                </a:lnTo>
                <a:cubicBezTo>
                  <a:pt x="2904400" y="2756962"/>
                  <a:pt x="2793759" y="2886975"/>
                  <a:pt x="2601944" y="2980836"/>
                </a:cubicBezTo>
                <a:lnTo>
                  <a:pt x="2635505" y="3016853"/>
                </a:lnTo>
                <a:cubicBezTo>
                  <a:pt x="2824591" y="2915625"/>
                  <a:pt x="2936869" y="2786020"/>
                  <a:pt x="2972340" y="2628039"/>
                </a:cubicBezTo>
                <a:cubicBezTo>
                  <a:pt x="3000171" y="2720263"/>
                  <a:pt x="3039052" y="2795365"/>
                  <a:pt x="3088984" y="2853346"/>
                </a:cubicBezTo>
                <a:cubicBezTo>
                  <a:pt x="3138916" y="2911327"/>
                  <a:pt x="3212995" y="2965557"/>
                  <a:pt x="3311221" y="3016034"/>
                </a:cubicBezTo>
                <a:lnTo>
                  <a:pt x="3339461" y="2978381"/>
                </a:lnTo>
                <a:cubicBezTo>
                  <a:pt x="3242872" y="2931723"/>
                  <a:pt x="3169066" y="2878313"/>
                  <a:pt x="3118043" y="2818149"/>
                </a:cubicBezTo>
                <a:cubicBezTo>
                  <a:pt x="3067019" y="2757985"/>
                  <a:pt x="3030730" y="2682200"/>
                  <a:pt x="3009175" y="2590795"/>
                </a:cubicBezTo>
                <a:lnTo>
                  <a:pt x="3318589" y="2590795"/>
                </a:lnTo>
                <a:lnTo>
                  <a:pt x="3318589" y="2548230"/>
                </a:lnTo>
                <a:lnTo>
                  <a:pt x="2987483" y="2548230"/>
                </a:lnTo>
                <a:cubicBezTo>
                  <a:pt x="2994032" y="2491204"/>
                  <a:pt x="2998261" y="2422173"/>
                  <a:pt x="3000171" y="2341136"/>
                </a:cubicBezTo>
                <a:lnTo>
                  <a:pt x="3279298" y="2341136"/>
                </a:lnTo>
                <a:lnTo>
                  <a:pt x="3279298" y="2297753"/>
                </a:lnTo>
                <a:close/>
                <a:moveTo>
                  <a:pt x="1295122" y="2277289"/>
                </a:moveTo>
                <a:cubicBezTo>
                  <a:pt x="1201533" y="2311941"/>
                  <a:pt x="1089801" y="2332950"/>
                  <a:pt x="959923" y="2340317"/>
                </a:cubicBezTo>
                <a:lnTo>
                  <a:pt x="972611" y="2384110"/>
                </a:lnTo>
                <a:cubicBezTo>
                  <a:pt x="1015449" y="2382473"/>
                  <a:pt x="1066199" y="2377152"/>
                  <a:pt x="1124862" y="2368148"/>
                </a:cubicBezTo>
                <a:lnTo>
                  <a:pt x="1124862" y="2488885"/>
                </a:lnTo>
                <a:lnTo>
                  <a:pt x="932911" y="2488885"/>
                </a:lnTo>
                <a:lnTo>
                  <a:pt x="932911" y="2532268"/>
                </a:lnTo>
                <a:lnTo>
                  <a:pt x="1122406" y="2532268"/>
                </a:lnTo>
                <a:cubicBezTo>
                  <a:pt x="1057468" y="2659963"/>
                  <a:pt x="990483" y="2756962"/>
                  <a:pt x="921451" y="2823265"/>
                </a:cubicBezTo>
                <a:lnTo>
                  <a:pt x="954194" y="2853142"/>
                </a:lnTo>
                <a:cubicBezTo>
                  <a:pt x="1016404" y="2792569"/>
                  <a:pt x="1073293" y="2714397"/>
                  <a:pt x="1124862" y="2618626"/>
                </a:cubicBezTo>
                <a:lnTo>
                  <a:pt x="1124862" y="3013579"/>
                </a:lnTo>
                <a:lnTo>
                  <a:pt x="1168655" y="3013579"/>
                </a:lnTo>
                <a:lnTo>
                  <a:pt x="1168655" y="2636225"/>
                </a:lnTo>
                <a:cubicBezTo>
                  <a:pt x="1210401" y="2668694"/>
                  <a:pt x="1253921" y="2708667"/>
                  <a:pt x="1299214" y="2756143"/>
                </a:cubicBezTo>
                <a:lnTo>
                  <a:pt x="1327045" y="2721764"/>
                </a:lnTo>
                <a:cubicBezTo>
                  <a:pt x="1293484" y="2683292"/>
                  <a:pt x="1240688" y="2636634"/>
                  <a:pt x="1168655" y="2581791"/>
                </a:cubicBezTo>
                <a:lnTo>
                  <a:pt x="1168655" y="2532268"/>
                </a:lnTo>
                <a:lnTo>
                  <a:pt x="1320497" y="2532268"/>
                </a:lnTo>
                <a:lnTo>
                  <a:pt x="1320497" y="2488885"/>
                </a:lnTo>
                <a:lnTo>
                  <a:pt x="1168655" y="2488885"/>
                </a:lnTo>
                <a:lnTo>
                  <a:pt x="1168655" y="2358735"/>
                </a:lnTo>
                <a:cubicBezTo>
                  <a:pt x="1233321" y="2347275"/>
                  <a:pt x="1282980" y="2333905"/>
                  <a:pt x="1317632" y="2318626"/>
                </a:cubicBezTo>
                <a:close/>
                <a:moveTo>
                  <a:pt x="3781481" y="2274014"/>
                </a:moveTo>
                <a:cubicBezTo>
                  <a:pt x="3765110" y="2311122"/>
                  <a:pt x="3748875" y="2344137"/>
                  <a:pt x="3732777" y="2373059"/>
                </a:cubicBezTo>
                <a:lnTo>
                  <a:pt x="3445055" y="2373059"/>
                </a:lnTo>
                <a:lnTo>
                  <a:pt x="3445055" y="2416443"/>
                </a:lnTo>
                <a:lnTo>
                  <a:pt x="3707402" y="2416443"/>
                </a:lnTo>
                <a:cubicBezTo>
                  <a:pt x="3643827" y="2525583"/>
                  <a:pt x="3553650" y="2619308"/>
                  <a:pt x="3436869" y="2697617"/>
                </a:cubicBezTo>
                <a:lnTo>
                  <a:pt x="3470430" y="2730768"/>
                </a:lnTo>
                <a:cubicBezTo>
                  <a:pt x="3517088" y="2699663"/>
                  <a:pt x="3567566" y="2657234"/>
                  <a:pt x="3621863" y="2603483"/>
                </a:cubicBezTo>
                <a:cubicBezTo>
                  <a:pt x="3622681" y="2628585"/>
                  <a:pt x="3623091" y="2649322"/>
                  <a:pt x="3623091" y="2665693"/>
                </a:cubicBezTo>
                <a:cubicBezTo>
                  <a:pt x="3623091" y="2820673"/>
                  <a:pt x="3588439" y="2928995"/>
                  <a:pt x="3519134" y="2990659"/>
                </a:cubicBezTo>
                <a:lnTo>
                  <a:pt x="3560881" y="3015216"/>
                </a:lnTo>
                <a:cubicBezTo>
                  <a:pt x="3608084" y="2967194"/>
                  <a:pt x="3639053" y="2906211"/>
                  <a:pt x="3653787" y="2832269"/>
                </a:cubicBezTo>
                <a:lnTo>
                  <a:pt x="4066338" y="2832269"/>
                </a:lnTo>
                <a:lnTo>
                  <a:pt x="4066338" y="2941546"/>
                </a:lnTo>
                <a:cubicBezTo>
                  <a:pt x="4066338" y="2951914"/>
                  <a:pt x="4062041" y="2959076"/>
                  <a:pt x="4053446" y="2963033"/>
                </a:cubicBezTo>
                <a:cubicBezTo>
                  <a:pt x="4044851" y="2966989"/>
                  <a:pt x="4017634" y="2968967"/>
                  <a:pt x="3971795" y="2968967"/>
                </a:cubicBezTo>
                <a:cubicBezTo>
                  <a:pt x="3942873" y="2968967"/>
                  <a:pt x="3915724" y="2967876"/>
                  <a:pt x="3890349" y="2965693"/>
                </a:cubicBezTo>
                <a:lnTo>
                  <a:pt x="3911222" y="3009076"/>
                </a:lnTo>
                <a:cubicBezTo>
                  <a:pt x="3932505" y="3010714"/>
                  <a:pt x="3954196" y="3011532"/>
                  <a:pt x="3976297" y="3011532"/>
                </a:cubicBezTo>
                <a:cubicBezTo>
                  <a:pt x="4034142" y="3011532"/>
                  <a:pt x="4070840" y="3006962"/>
                  <a:pt x="4086393" y="2997821"/>
                </a:cubicBezTo>
                <a:cubicBezTo>
                  <a:pt x="4101945" y="2988681"/>
                  <a:pt x="4109721" y="2971832"/>
                  <a:pt x="4109721" y="2947276"/>
                </a:cubicBezTo>
                <a:lnTo>
                  <a:pt x="4109721" y="2510577"/>
                </a:lnTo>
                <a:lnTo>
                  <a:pt x="3697579" y="2510577"/>
                </a:lnTo>
                <a:cubicBezTo>
                  <a:pt x="3718316" y="2482746"/>
                  <a:pt x="3738916" y="2451368"/>
                  <a:pt x="3759380" y="2416443"/>
                </a:cubicBezTo>
                <a:lnTo>
                  <a:pt x="4174387" y="2416443"/>
                </a:lnTo>
                <a:lnTo>
                  <a:pt x="4174387" y="2373059"/>
                </a:lnTo>
                <a:lnTo>
                  <a:pt x="3783937" y="2373059"/>
                </a:lnTo>
                <a:cubicBezTo>
                  <a:pt x="3796215" y="2351231"/>
                  <a:pt x="3810403" y="2322446"/>
                  <a:pt x="3826502" y="2286702"/>
                </a:cubicBezTo>
                <a:close/>
                <a:moveTo>
                  <a:pt x="2121862" y="2274014"/>
                </a:moveTo>
                <a:cubicBezTo>
                  <a:pt x="2116951" y="2301027"/>
                  <a:pt x="2110675" y="2323128"/>
                  <a:pt x="2103035" y="2340317"/>
                </a:cubicBezTo>
                <a:lnTo>
                  <a:pt x="1787073" y="2340317"/>
                </a:lnTo>
                <a:lnTo>
                  <a:pt x="1787073" y="2381245"/>
                </a:lnTo>
                <a:lnTo>
                  <a:pt x="2089938" y="2381245"/>
                </a:lnTo>
                <a:cubicBezTo>
                  <a:pt x="2079843" y="2410986"/>
                  <a:pt x="2070839" y="2434178"/>
                  <a:pt x="2062926" y="2450822"/>
                </a:cubicBezTo>
                <a:lnTo>
                  <a:pt x="1823908" y="2450822"/>
                </a:lnTo>
                <a:lnTo>
                  <a:pt x="1823908" y="2490522"/>
                </a:lnTo>
                <a:lnTo>
                  <a:pt x="2044508" y="2490522"/>
                </a:lnTo>
                <a:cubicBezTo>
                  <a:pt x="2028137" y="2522173"/>
                  <a:pt x="2013130" y="2547548"/>
                  <a:pt x="1999488" y="2566648"/>
                </a:cubicBezTo>
                <a:lnTo>
                  <a:pt x="1775613" y="2566648"/>
                </a:lnTo>
                <a:lnTo>
                  <a:pt x="1775613" y="2606757"/>
                </a:lnTo>
                <a:lnTo>
                  <a:pt x="1965108" y="2606757"/>
                </a:lnTo>
                <a:cubicBezTo>
                  <a:pt x="1914904" y="2665693"/>
                  <a:pt x="1846691" y="2717944"/>
                  <a:pt x="1760470" y="2763510"/>
                </a:cubicBezTo>
                <a:lnTo>
                  <a:pt x="1791575" y="2802391"/>
                </a:lnTo>
                <a:cubicBezTo>
                  <a:pt x="1830320" y="2778108"/>
                  <a:pt x="1867973" y="2751505"/>
                  <a:pt x="1904535" y="2722582"/>
                </a:cubicBezTo>
                <a:lnTo>
                  <a:pt x="1904535" y="3008258"/>
                </a:lnTo>
                <a:lnTo>
                  <a:pt x="1947510" y="3008258"/>
                </a:lnTo>
                <a:lnTo>
                  <a:pt x="1947510" y="2971423"/>
                </a:lnTo>
                <a:lnTo>
                  <a:pt x="2321998" y="2971423"/>
                </a:lnTo>
                <a:lnTo>
                  <a:pt x="2321998" y="3008258"/>
                </a:lnTo>
                <a:lnTo>
                  <a:pt x="2364563" y="3008258"/>
                </a:lnTo>
                <a:lnTo>
                  <a:pt x="2364563" y="2726675"/>
                </a:lnTo>
                <a:cubicBezTo>
                  <a:pt x="2396760" y="2750959"/>
                  <a:pt x="2434004" y="2774424"/>
                  <a:pt x="2476296" y="2797071"/>
                </a:cubicBezTo>
                <a:lnTo>
                  <a:pt x="2504536" y="2761054"/>
                </a:lnTo>
                <a:cubicBezTo>
                  <a:pt x="2415314" y="2719308"/>
                  <a:pt x="2348601" y="2667876"/>
                  <a:pt x="2304400" y="2606757"/>
                </a:cubicBezTo>
                <a:lnTo>
                  <a:pt x="2493076" y="2606757"/>
                </a:lnTo>
                <a:lnTo>
                  <a:pt x="2493076" y="2566648"/>
                </a:lnTo>
                <a:lnTo>
                  <a:pt x="2050238" y="2566648"/>
                </a:lnTo>
                <a:cubicBezTo>
                  <a:pt x="2066609" y="2540181"/>
                  <a:pt x="2080388" y="2514806"/>
                  <a:pt x="2091575" y="2490522"/>
                </a:cubicBezTo>
                <a:lnTo>
                  <a:pt x="2439461" y="2490522"/>
                </a:lnTo>
                <a:lnTo>
                  <a:pt x="2439461" y="2450822"/>
                </a:lnTo>
                <a:lnTo>
                  <a:pt x="2109993" y="2450822"/>
                </a:lnTo>
                <a:cubicBezTo>
                  <a:pt x="2122817" y="2419717"/>
                  <a:pt x="2131412" y="2396525"/>
                  <a:pt x="2135777" y="2381245"/>
                </a:cubicBezTo>
                <a:lnTo>
                  <a:pt x="2479570" y="2381245"/>
                </a:lnTo>
                <a:lnTo>
                  <a:pt x="2479570" y="2340317"/>
                </a:lnTo>
                <a:lnTo>
                  <a:pt x="2149283" y="2340317"/>
                </a:lnTo>
                <a:cubicBezTo>
                  <a:pt x="2153376" y="2331313"/>
                  <a:pt x="2158697" y="2311804"/>
                  <a:pt x="2165245" y="2281791"/>
                </a:cubicBezTo>
                <a:close/>
                <a:moveTo>
                  <a:pt x="4642191" y="2267466"/>
                </a:moveTo>
                <a:cubicBezTo>
                  <a:pt x="4570431" y="2410713"/>
                  <a:pt x="4448057" y="2525038"/>
                  <a:pt x="4275069" y="2610440"/>
                </a:cubicBezTo>
                <a:lnTo>
                  <a:pt x="4304537" y="2644820"/>
                </a:lnTo>
                <a:cubicBezTo>
                  <a:pt x="4446966" y="2574970"/>
                  <a:pt x="4561427" y="2476061"/>
                  <a:pt x="4647921" y="2348094"/>
                </a:cubicBezTo>
                <a:cubicBezTo>
                  <a:pt x="4722683" y="2465966"/>
                  <a:pt x="4837280" y="2565965"/>
                  <a:pt x="4991714" y="2648094"/>
                </a:cubicBezTo>
                <a:lnTo>
                  <a:pt x="5019136" y="2610440"/>
                </a:lnTo>
                <a:cubicBezTo>
                  <a:pt x="4866612" y="2533769"/>
                  <a:pt x="4750786" y="2432541"/>
                  <a:pt x="4671659" y="2306757"/>
                </a:cubicBezTo>
                <a:cubicBezTo>
                  <a:pt x="4676298" y="2298571"/>
                  <a:pt x="4679299" y="2291341"/>
                  <a:pt x="4680663" y="2285065"/>
                </a:cubicBezTo>
                <a:close/>
                <a:moveTo>
                  <a:pt x="3707280" y="1990762"/>
                </a:moveTo>
                <a:lnTo>
                  <a:pt x="3743417" y="1990762"/>
                </a:lnTo>
                <a:cubicBezTo>
                  <a:pt x="3787241" y="1990762"/>
                  <a:pt x="3809153" y="2006766"/>
                  <a:pt x="3809153" y="2038773"/>
                </a:cubicBezTo>
                <a:cubicBezTo>
                  <a:pt x="3809153" y="2054260"/>
                  <a:pt x="3803962" y="2066392"/>
                  <a:pt x="3793579" y="2075169"/>
                </a:cubicBezTo>
                <a:cubicBezTo>
                  <a:pt x="3783197" y="2083945"/>
                  <a:pt x="3768828" y="2088333"/>
                  <a:pt x="3750473" y="2088333"/>
                </a:cubicBezTo>
                <a:lnTo>
                  <a:pt x="3707280" y="2088333"/>
                </a:lnTo>
                <a:close/>
                <a:moveTo>
                  <a:pt x="4766722" y="1945504"/>
                </a:moveTo>
                <a:cubicBezTo>
                  <a:pt x="4781981" y="1945504"/>
                  <a:pt x="4793854" y="1950466"/>
                  <a:pt x="4802343" y="1960389"/>
                </a:cubicBezTo>
                <a:cubicBezTo>
                  <a:pt x="4810833" y="1970313"/>
                  <a:pt x="4815135" y="1984223"/>
                  <a:pt x="4815249" y="2002119"/>
                </a:cubicBezTo>
                <a:lnTo>
                  <a:pt x="4710279" y="2002119"/>
                </a:lnTo>
                <a:cubicBezTo>
                  <a:pt x="4713033" y="1984338"/>
                  <a:pt x="4719658" y="1970456"/>
                  <a:pt x="4730155" y="1960476"/>
                </a:cubicBezTo>
                <a:cubicBezTo>
                  <a:pt x="4740652" y="1950495"/>
                  <a:pt x="4752841" y="1945504"/>
                  <a:pt x="4766722" y="1945504"/>
                </a:cubicBezTo>
                <a:close/>
                <a:moveTo>
                  <a:pt x="4566697" y="1945504"/>
                </a:moveTo>
                <a:cubicBezTo>
                  <a:pt x="4581955" y="1945504"/>
                  <a:pt x="4593829" y="1950466"/>
                  <a:pt x="4602319" y="1960389"/>
                </a:cubicBezTo>
                <a:cubicBezTo>
                  <a:pt x="4610808" y="1970313"/>
                  <a:pt x="4615110" y="1984223"/>
                  <a:pt x="4615225" y="2002119"/>
                </a:cubicBezTo>
                <a:lnTo>
                  <a:pt x="4510254" y="2002119"/>
                </a:lnTo>
                <a:cubicBezTo>
                  <a:pt x="4513007" y="1984338"/>
                  <a:pt x="4519633" y="1970456"/>
                  <a:pt x="4530130" y="1960476"/>
                </a:cubicBezTo>
                <a:cubicBezTo>
                  <a:pt x="4540627" y="1950495"/>
                  <a:pt x="4552816" y="1945504"/>
                  <a:pt x="4566697" y="1945504"/>
                </a:cubicBezTo>
                <a:close/>
                <a:moveTo>
                  <a:pt x="3966622" y="1945504"/>
                </a:moveTo>
                <a:cubicBezTo>
                  <a:pt x="3981880" y="1945504"/>
                  <a:pt x="3993754" y="1950466"/>
                  <a:pt x="4002243" y="1960389"/>
                </a:cubicBezTo>
                <a:cubicBezTo>
                  <a:pt x="4010733" y="1970313"/>
                  <a:pt x="4015035" y="1984223"/>
                  <a:pt x="4015150" y="2002119"/>
                </a:cubicBezTo>
                <a:lnTo>
                  <a:pt x="3910179" y="2002119"/>
                </a:lnTo>
                <a:cubicBezTo>
                  <a:pt x="3912933" y="1984338"/>
                  <a:pt x="3919558" y="1970456"/>
                  <a:pt x="3930055" y="1960476"/>
                </a:cubicBezTo>
                <a:cubicBezTo>
                  <a:pt x="3940552" y="1950495"/>
                  <a:pt x="3952741" y="1945504"/>
                  <a:pt x="3966622" y="1945504"/>
                </a:cubicBezTo>
                <a:close/>
                <a:moveTo>
                  <a:pt x="3107247" y="1945160"/>
                </a:moveTo>
                <a:cubicBezTo>
                  <a:pt x="3127438" y="1945160"/>
                  <a:pt x="3142954" y="1951728"/>
                  <a:pt x="3153795" y="1964864"/>
                </a:cubicBezTo>
                <a:cubicBezTo>
                  <a:pt x="3164636" y="1977999"/>
                  <a:pt x="3170057" y="1996670"/>
                  <a:pt x="3170057" y="2020876"/>
                </a:cubicBezTo>
                <a:cubicBezTo>
                  <a:pt x="3170057" y="2044509"/>
                  <a:pt x="3164579" y="2062865"/>
                  <a:pt x="3153623" y="2075943"/>
                </a:cubicBezTo>
                <a:cubicBezTo>
                  <a:pt x="3142667" y="2089021"/>
                  <a:pt x="3127208" y="2095560"/>
                  <a:pt x="3107247" y="2095560"/>
                </a:cubicBezTo>
                <a:cubicBezTo>
                  <a:pt x="3087629" y="2095560"/>
                  <a:pt x="3071941" y="2088849"/>
                  <a:pt x="3060182" y="2075427"/>
                </a:cubicBezTo>
                <a:cubicBezTo>
                  <a:pt x="3048423" y="2062004"/>
                  <a:pt x="3042544" y="2044050"/>
                  <a:pt x="3042544" y="2021565"/>
                </a:cubicBezTo>
                <a:cubicBezTo>
                  <a:pt x="3042544" y="1997817"/>
                  <a:pt x="3048395" y="1979147"/>
                  <a:pt x="3060096" y="1965552"/>
                </a:cubicBezTo>
                <a:cubicBezTo>
                  <a:pt x="3071798" y="1951957"/>
                  <a:pt x="3087515" y="1945160"/>
                  <a:pt x="3107247" y="1945160"/>
                </a:cubicBezTo>
                <a:close/>
                <a:moveTo>
                  <a:pt x="4190320" y="1925199"/>
                </a:moveTo>
                <a:lnTo>
                  <a:pt x="4248140" y="2115522"/>
                </a:lnTo>
                <a:lnTo>
                  <a:pt x="4276706" y="2115522"/>
                </a:lnTo>
                <a:lnTo>
                  <a:pt x="4319898" y="1977340"/>
                </a:lnTo>
                <a:cubicBezTo>
                  <a:pt x="4322422" y="1969309"/>
                  <a:pt x="4323741" y="1963688"/>
                  <a:pt x="4323856" y="1960476"/>
                </a:cubicBezTo>
                <a:lnTo>
                  <a:pt x="4324545" y="1960476"/>
                </a:lnTo>
                <a:cubicBezTo>
                  <a:pt x="4325003" y="1966785"/>
                  <a:pt x="4325979" y="1972521"/>
                  <a:pt x="4327470" y="1977684"/>
                </a:cubicBezTo>
                <a:lnTo>
                  <a:pt x="4367393" y="2115522"/>
                </a:lnTo>
                <a:lnTo>
                  <a:pt x="4397163" y="2115522"/>
                </a:lnTo>
                <a:lnTo>
                  <a:pt x="4454295" y="1925199"/>
                </a:lnTo>
                <a:lnTo>
                  <a:pt x="4425901" y="1925199"/>
                </a:lnTo>
                <a:lnTo>
                  <a:pt x="4386322" y="2069920"/>
                </a:lnTo>
                <a:cubicBezTo>
                  <a:pt x="4384372" y="2076459"/>
                  <a:pt x="4383339" y="2082081"/>
                  <a:pt x="4383225" y="2086784"/>
                </a:cubicBezTo>
                <a:lnTo>
                  <a:pt x="4381676" y="2086784"/>
                </a:lnTo>
                <a:cubicBezTo>
                  <a:pt x="4380873" y="2079442"/>
                  <a:pt x="4379955" y="2073821"/>
                  <a:pt x="4378923" y="2069920"/>
                </a:cubicBezTo>
                <a:lnTo>
                  <a:pt x="4338827" y="1925199"/>
                </a:lnTo>
                <a:lnTo>
                  <a:pt x="4312671" y="1925199"/>
                </a:lnTo>
                <a:lnTo>
                  <a:pt x="4268102" y="2069232"/>
                </a:lnTo>
                <a:cubicBezTo>
                  <a:pt x="4266266" y="2075427"/>
                  <a:pt x="4265119" y="2081163"/>
                  <a:pt x="4264660" y="2086440"/>
                </a:cubicBezTo>
                <a:lnTo>
                  <a:pt x="4263283" y="2086440"/>
                </a:lnTo>
                <a:cubicBezTo>
                  <a:pt x="4262824" y="2079786"/>
                  <a:pt x="4261964" y="2074165"/>
                  <a:pt x="4260702" y="2069576"/>
                </a:cubicBezTo>
                <a:lnTo>
                  <a:pt x="4220435" y="1925199"/>
                </a:lnTo>
                <a:close/>
                <a:moveTo>
                  <a:pt x="3369277" y="1925199"/>
                </a:moveTo>
                <a:lnTo>
                  <a:pt x="3443445" y="2115178"/>
                </a:lnTo>
                <a:lnTo>
                  <a:pt x="3427957" y="2152004"/>
                </a:lnTo>
                <a:cubicBezTo>
                  <a:pt x="3420271" y="2170589"/>
                  <a:pt x="3408684" y="2179881"/>
                  <a:pt x="3393197" y="2179881"/>
                </a:cubicBezTo>
                <a:cubicBezTo>
                  <a:pt x="3387919" y="2179881"/>
                  <a:pt x="3382069" y="2178849"/>
                  <a:pt x="3375644" y="2176784"/>
                </a:cubicBezTo>
                <a:lnTo>
                  <a:pt x="3375644" y="2202940"/>
                </a:lnTo>
                <a:cubicBezTo>
                  <a:pt x="3381151" y="2204431"/>
                  <a:pt x="3387403" y="2205177"/>
                  <a:pt x="3394401" y="2205177"/>
                </a:cubicBezTo>
                <a:cubicBezTo>
                  <a:pt x="3422164" y="2205177"/>
                  <a:pt x="3443732" y="2185789"/>
                  <a:pt x="3459104" y="2147013"/>
                </a:cubicBezTo>
                <a:lnTo>
                  <a:pt x="3547211" y="1925199"/>
                </a:lnTo>
                <a:lnTo>
                  <a:pt x="3517440" y="1925199"/>
                </a:lnTo>
                <a:lnTo>
                  <a:pt x="3462202" y="2074050"/>
                </a:lnTo>
                <a:cubicBezTo>
                  <a:pt x="3460252" y="2080474"/>
                  <a:pt x="3459047" y="2084891"/>
                  <a:pt x="3458588" y="2087301"/>
                </a:cubicBezTo>
                <a:lnTo>
                  <a:pt x="3457556" y="2087301"/>
                </a:lnTo>
                <a:cubicBezTo>
                  <a:pt x="3455605" y="2080302"/>
                  <a:pt x="3454286" y="2075771"/>
                  <a:pt x="3453598" y="2073706"/>
                </a:cubicBezTo>
                <a:lnTo>
                  <a:pt x="3401113" y="1925199"/>
                </a:lnTo>
                <a:close/>
                <a:moveTo>
                  <a:pt x="3324429" y="1921929"/>
                </a:moveTo>
                <a:cubicBezTo>
                  <a:pt x="3313645" y="1921929"/>
                  <a:pt x="3303779" y="1925658"/>
                  <a:pt x="3294831" y="1933114"/>
                </a:cubicBezTo>
                <a:cubicBezTo>
                  <a:pt x="3285882" y="1940571"/>
                  <a:pt x="3279229" y="1951068"/>
                  <a:pt x="3274869" y="1964606"/>
                </a:cubicBezTo>
                <a:lnTo>
                  <a:pt x="3274009" y="1964606"/>
                </a:lnTo>
                <a:lnTo>
                  <a:pt x="3274009" y="1925199"/>
                </a:lnTo>
                <a:lnTo>
                  <a:pt x="3245271" y="1925199"/>
                </a:lnTo>
                <a:lnTo>
                  <a:pt x="3245271" y="2115522"/>
                </a:lnTo>
                <a:lnTo>
                  <a:pt x="3274009" y="2115522"/>
                </a:lnTo>
                <a:lnTo>
                  <a:pt x="3274009" y="2018123"/>
                </a:lnTo>
                <a:cubicBezTo>
                  <a:pt x="3274009" y="1997359"/>
                  <a:pt x="3278339" y="1980580"/>
                  <a:pt x="3287001" y="1967789"/>
                </a:cubicBezTo>
                <a:cubicBezTo>
                  <a:pt x="3295662" y="1954998"/>
                  <a:pt x="3306704" y="1948602"/>
                  <a:pt x="3320127" y="1948602"/>
                </a:cubicBezTo>
                <a:cubicBezTo>
                  <a:pt x="3330108" y="1948602"/>
                  <a:pt x="3337737" y="1950609"/>
                  <a:pt x="3343014" y="1954625"/>
                </a:cubicBezTo>
                <a:lnTo>
                  <a:pt x="3343014" y="1924510"/>
                </a:lnTo>
                <a:cubicBezTo>
                  <a:pt x="3338769" y="1922790"/>
                  <a:pt x="3332574" y="1921929"/>
                  <a:pt x="3324429" y="1921929"/>
                </a:cubicBezTo>
                <a:close/>
                <a:moveTo>
                  <a:pt x="4985160" y="1920725"/>
                </a:moveTo>
                <a:cubicBezTo>
                  <a:pt x="4957742" y="1920725"/>
                  <a:pt x="4936920" y="1932828"/>
                  <a:pt x="4922694" y="1957034"/>
                </a:cubicBezTo>
                <a:lnTo>
                  <a:pt x="4921834" y="1957034"/>
                </a:lnTo>
                <a:lnTo>
                  <a:pt x="4921834" y="1925199"/>
                </a:lnTo>
                <a:lnTo>
                  <a:pt x="4893096" y="1925199"/>
                </a:lnTo>
                <a:lnTo>
                  <a:pt x="4893096" y="2115522"/>
                </a:lnTo>
                <a:lnTo>
                  <a:pt x="4921834" y="2115522"/>
                </a:lnTo>
                <a:lnTo>
                  <a:pt x="4921834" y="2006938"/>
                </a:lnTo>
                <a:cubicBezTo>
                  <a:pt x="4921834" y="1989271"/>
                  <a:pt x="4926881" y="1974558"/>
                  <a:pt x="4936977" y="1962799"/>
                </a:cubicBezTo>
                <a:cubicBezTo>
                  <a:pt x="4947073" y="1951040"/>
                  <a:pt x="4959979" y="1945160"/>
                  <a:pt x="4975695" y="1945160"/>
                </a:cubicBezTo>
                <a:cubicBezTo>
                  <a:pt x="5005753" y="1945160"/>
                  <a:pt x="5020781" y="1965695"/>
                  <a:pt x="5020781" y="2006766"/>
                </a:cubicBezTo>
                <a:lnTo>
                  <a:pt x="5020781" y="2115522"/>
                </a:lnTo>
                <a:lnTo>
                  <a:pt x="5049519" y="2115522"/>
                </a:lnTo>
                <a:lnTo>
                  <a:pt x="5049519" y="1999194"/>
                </a:lnTo>
                <a:cubicBezTo>
                  <a:pt x="5049519" y="1973726"/>
                  <a:pt x="5044012" y="1954281"/>
                  <a:pt x="5032999" y="1940858"/>
                </a:cubicBezTo>
                <a:cubicBezTo>
                  <a:pt x="5021986" y="1927436"/>
                  <a:pt x="5006039" y="1920725"/>
                  <a:pt x="4985160" y="1920725"/>
                </a:cubicBezTo>
                <a:close/>
                <a:moveTo>
                  <a:pt x="4767239" y="1920725"/>
                </a:moveTo>
                <a:cubicBezTo>
                  <a:pt x="4742344" y="1920725"/>
                  <a:pt x="4721608" y="1930189"/>
                  <a:pt x="4705031" y="1949118"/>
                </a:cubicBezTo>
                <a:cubicBezTo>
                  <a:pt x="4688453" y="1968047"/>
                  <a:pt x="4680165" y="1991967"/>
                  <a:pt x="4680165" y="2020876"/>
                </a:cubicBezTo>
                <a:cubicBezTo>
                  <a:pt x="4680165" y="2052310"/>
                  <a:pt x="4687823" y="2076689"/>
                  <a:pt x="4703138" y="2094012"/>
                </a:cubicBezTo>
                <a:cubicBezTo>
                  <a:pt x="4718453" y="2111335"/>
                  <a:pt x="4739361" y="2119996"/>
                  <a:pt x="4765862" y="2119996"/>
                </a:cubicBezTo>
                <a:cubicBezTo>
                  <a:pt x="4793280" y="2119996"/>
                  <a:pt x="4815307" y="2113801"/>
                  <a:pt x="4831941" y="2101411"/>
                </a:cubicBezTo>
                <a:lnTo>
                  <a:pt x="4831941" y="2073878"/>
                </a:lnTo>
                <a:cubicBezTo>
                  <a:pt x="4813816" y="2088218"/>
                  <a:pt x="4794026" y="2095388"/>
                  <a:pt x="4772573" y="2095388"/>
                </a:cubicBezTo>
                <a:cubicBezTo>
                  <a:pt x="4753415" y="2095388"/>
                  <a:pt x="4738329" y="2089537"/>
                  <a:pt x="4727315" y="2077836"/>
                </a:cubicBezTo>
                <a:cubicBezTo>
                  <a:pt x="4716302" y="2066134"/>
                  <a:pt x="4710509" y="2049327"/>
                  <a:pt x="4709935" y="2027416"/>
                </a:cubicBezTo>
                <a:lnTo>
                  <a:pt x="4844848" y="2027416"/>
                </a:lnTo>
                <a:lnTo>
                  <a:pt x="4844848" y="2011928"/>
                </a:lnTo>
                <a:cubicBezTo>
                  <a:pt x="4844848" y="1983248"/>
                  <a:pt x="4838022" y="1960877"/>
                  <a:pt x="4824370" y="1944816"/>
                </a:cubicBezTo>
                <a:cubicBezTo>
                  <a:pt x="4810718" y="1928755"/>
                  <a:pt x="4791674" y="1920725"/>
                  <a:pt x="4767239" y="1920725"/>
                </a:cubicBezTo>
                <a:close/>
                <a:moveTo>
                  <a:pt x="4567213" y="1920725"/>
                </a:moveTo>
                <a:cubicBezTo>
                  <a:pt x="4542319" y="1920725"/>
                  <a:pt x="4521583" y="1930189"/>
                  <a:pt x="4505006" y="1949118"/>
                </a:cubicBezTo>
                <a:cubicBezTo>
                  <a:pt x="4488429" y="1968047"/>
                  <a:pt x="4480140" y="1991967"/>
                  <a:pt x="4480140" y="2020876"/>
                </a:cubicBezTo>
                <a:cubicBezTo>
                  <a:pt x="4480140" y="2052310"/>
                  <a:pt x="4487797" y="2076689"/>
                  <a:pt x="4503113" y="2094012"/>
                </a:cubicBezTo>
                <a:cubicBezTo>
                  <a:pt x="4518428" y="2111335"/>
                  <a:pt x="4539336" y="2119996"/>
                  <a:pt x="4565837" y="2119996"/>
                </a:cubicBezTo>
                <a:cubicBezTo>
                  <a:pt x="4593255" y="2119996"/>
                  <a:pt x="4615282" y="2113801"/>
                  <a:pt x="4631917" y="2101411"/>
                </a:cubicBezTo>
                <a:lnTo>
                  <a:pt x="4631917" y="2073878"/>
                </a:lnTo>
                <a:cubicBezTo>
                  <a:pt x="4613791" y="2088218"/>
                  <a:pt x="4594001" y="2095388"/>
                  <a:pt x="4572548" y="2095388"/>
                </a:cubicBezTo>
                <a:cubicBezTo>
                  <a:pt x="4553389" y="2095388"/>
                  <a:pt x="4538304" y="2089537"/>
                  <a:pt x="4527291" y="2077836"/>
                </a:cubicBezTo>
                <a:cubicBezTo>
                  <a:pt x="4516277" y="2066134"/>
                  <a:pt x="4510483" y="2049327"/>
                  <a:pt x="4509910" y="2027416"/>
                </a:cubicBezTo>
                <a:lnTo>
                  <a:pt x="4644823" y="2027416"/>
                </a:lnTo>
                <a:lnTo>
                  <a:pt x="4644823" y="2011928"/>
                </a:lnTo>
                <a:cubicBezTo>
                  <a:pt x="4644823" y="1983248"/>
                  <a:pt x="4637997" y="1960877"/>
                  <a:pt x="4624345" y="1944816"/>
                </a:cubicBezTo>
                <a:cubicBezTo>
                  <a:pt x="4610693" y="1928755"/>
                  <a:pt x="4591649" y="1920725"/>
                  <a:pt x="4567213" y="1920725"/>
                </a:cubicBezTo>
                <a:close/>
                <a:moveTo>
                  <a:pt x="3967139" y="1920725"/>
                </a:moveTo>
                <a:cubicBezTo>
                  <a:pt x="3942244" y="1920725"/>
                  <a:pt x="3921508" y="1930189"/>
                  <a:pt x="3904931" y="1949118"/>
                </a:cubicBezTo>
                <a:cubicBezTo>
                  <a:pt x="3888353" y="1968047"/>
                  <a:pt x="3880065" y="1991967"/>
                  <a:pt x="3880065" y="2020876"/>
                </a:cubicBezTo>
                <a:cubicBezTo>
                  <a:pt x="3880065" y="2052310"/>
                  <a:pt x="3887723" y="2076689"/>
                  <a:pt x="3903038" y="2094012"/>
                </a:cubicBezTo>
                <a:cubicBezTo>
                  <a:pt x="3918353" y="2111335"/>
                  <a:pt x="3939261" y="2119996"/>
                  <a:pt x="3965762" y="2119996"/>
                </a:cubicBezTo>
                <a:cubicBezTo>
                  <a:pt x="3993180" y="2119996"/>
                  <a:pt x="4015207" y="2113801"/>
                  <a:pt x="4031842" y="2101411"/>
                </a:cubicBezTo>
                <a:lnTo>
                  <a:pt x="4031842" y="2073878"/>
                </a:lnTo>
                <a:cubicBezTo>
                  <a:pt x="4013715" y="2088218"/>
                  <a:pt x="3993926" y="2095388"/>
                  <a:pt x="3972473" y="2095388"/>
                </a:cubicBezTo>
                <a:cubicBezTo>
                  <a:pt x="3953315" y="2095388"/>
                  <a:pt x="3938229" y="2089537"/>
                  <a:pt x="3927215" y="2077836"/>
                </a:cubicBezTo>
                <a:cubicBezTo>
                  <a:pt x="3916202" y="2066134"/>
                  <a:pt x="3910409" y="2049327"/>
                  <a:pt x="3909835" y="2027416"/>
                </a:cubicBezTo>
                <a:lnTo>
                  <a:pt x="4044748" y="2027416"/>
                </a:lnTo>
                <a:lnTo>
                  <a:pt x="4044748" y="2011928"/>
                </a:lnTo>
                <a:cubicBezTo>
                  <a:pt x="4044748" y="1983248"/>
                  <a:pt x="4037922" y="1960877"/>
                  <a:pt x="4024270" y="1944816"/>
                </a:cubicBezTo>
                <a:cubicBezTo>
                  <a:pt x="4010618" y="1928755"/>
                  <a:pt x="3991574" y="1920725"/>
                  <a:pt x="3967139" y="1920725"/>
                </a:cubicBezTo>
                <a:close/>
                <a:moveTo>
                  <a:pt x="3109656" y="1920725"/>
                </a:moveTo>
                <a:cubicBezTo>
                  <a:pt x="3079943" y="1920725"/>
                  <a:pt x="3056454" y="1929816"/>
                  <a:pt x="3039188" y="1948000"/>
                </a:cubicBezTo>
                <a:cubicBezTo>
                  <a:pt x="3021923" y="1966183"/>
                  <a:pt x="3013290" y="1991106"/>
                  <a:pt x="3013290" y="2022769"/>
                </a:cubicBezTo>
                <a:cubicBezTo>
                  <a:pt x="3013290" y="2052253"/>
                  <a:pt x="3021751" y="2075828"/>
                  <a:pt x="3038672" y="2093495"/>
                </a:cubicBezTo>
                <a:cubicBezTo>
                  <a:pt x="3055594" y="2111162"/>
                  <a:pt x="3077763" y="2119996"/>
                  <a:pt x="3105182" y="2119996"/>
                </a:cubicBezTo>
                <a:cubicBezTo>
                  <a:pt x="3133518" y="2119996"/>
                  <a:pt x="3156290" y="2110818"/>
                  <a:pt x="3173499" y="2092463"/>
                </a:cubicBezTo>
                <a:cubicBezTo>
                  <a:pt x="3190707" y="2074107"/>
                  <a:pt x="3199311" y="2049901"/>
                  <a:pt x="3199311" y="2019844"/>
                </a:cubicBezTo>
                <a:cubicBezTo>
                  <a:pt x="3199311" y="1988869"/>
                  <a:pt x="3191366" y="1964606"/>
                  <a:pt x="3175477" y="1947053"/>
                </a:cubicBezTo>
                <a:cubicBezTo>
                  <a:pt x="3159589" y="1929501"/>
                  <a:pt x="3137648" y="1920725"/>
                  <a:pt x="3109656" y="1920725"/>
                </a:cubicBezTo>
                <a:close/>
                <a:moveTo>
                  <a:pt x="2468151" y="1880285"/>
                </a:moveTo>
                <a:lnTo>
                  <a:pt x="2469012" y="1880285"/>
                </a:lnTo>
                <a:cubicBezTo>
                  <a:pt x="2470503" y="1888775"/>
                  <a:pt x="2471822" y="1894625"/>
                  <a:pt x="2472970" y="1897838"/>
                </a:cubicBezTo>
                <a:lnTo>
                  <a:pt x="2515646" y="2012961"/>
                </a:lnTo>
                <a:lnTo>
                  <a:pt x="2421689" y="2012961"/>
                </a:lnTo>
                <a:lnTo>
                  <a:pt x="2463849" y="1897838"/>
                </a:lnTo>
                <a:cubicBezTo>
                  <a:pt x="2465455" y="1893937"/>
                  <a:pt x="2466889" y="1888086"/>
                  <a:pt x="2468151" y="1880285"/>
                </a:cubicBezTo>
                <a:close/>
                <a:moveTo>
                  <a:pt x="3707280" y="1876155"/>
                </a:moveTo>
                <a:lnTo>
                  <a:pt x="3744106" y="1876155"/>
                </a:lnTo>
                <a:cubicBezTo>
                  <a:pt x="3778522" y="1876155"/>
                  <a:pt x="3795730" y="1889348"/>
                  <a:pt x="3795730" y="1915734"/>
                </a:cubicBezTo>
                <a:cubicBezTo>
                  <a:pt x="3795730" y="1930877"/>
                  <a:pt x="3790797" y="1942665"/>
                  <a:pt x="3780931" y="1951097"/>
                </a:cubicBezTo>
                <a:cubicBezTo>
                  <a:pt x="3771065" y="1959529"/>
                  <a:pt x="3757299" y="1963745"/>
                  <a:pt x="3739631" y="1963745"/>
                </a:cubicBezTo>
                <a:lnTo>
                  <a:pt x="3707280" y="1963745"/>
                </a:lnTo>
                <a:close/>
                <a:moveTo>
                  <a:pt x="4131370" y="1869100"/>
                </a:moveTo>
                <a:lnTo>
                  <a:pt x="4102805" y="1878392"/>
                </a:lnTo>
                <a:lnTo>
                  <a:pt x="4102805" y="1925199"/>
                </a:lnTo>
                <a:lnTo>
                  <a:pt x="4069765" y="1925199"/>
                </a:lnTo>
                <a:lnTo>
                  <a:pt x="4069765" y="1949978"/>
                </a:lnTo>
                <a:lnTo>
                  <a:pt x="4102805" y="1949978"/>
                </a:lnTo>
                <a:lnTo>
                  <a:pt x="4102805" y="2064413"/>
                </a:lnTo>
                <a:cubicBezTo>
                  <a:pt x="4102805" y="2101239"/>
                  <a:pt x="4119153" y="2119652"/>
                  <a:pt x="4151848" y="2119652"/>
                </a:cubicBezTo>
                <a:cubicBezTo>
                  <a:pt x="4163320" y="2119652"/>
                  <a:pt x="4172555" y="2117644"/>
                  <a:pt x="4179553" y="2113629"/>
                </a:cubicBezTo>
                <a:lnTo>
                  <a:pt x="4179553" y="2088849"/>
                </a:lnTo>
                <a:cubicBezTo>
                  <a:pt x="4174276" y="2093094"/>
                  <a:pt x="4167680" y="2095216"/>
                  <a:pt x="4159764" y="2095216"/>
                </a:cubicBezTo>
                <a:cubicBezTo>
                  <a:pt x="4149554" y="2095216"/>
                  <a:pt x="4142269" y="2092463"/>
                  <a:pt x="4137909" y="2086956"/>
                </a:cubicBezTo>
                <a:cubicBezTo>
                  <a:pt x="4133550" y="2081450"/>
                  <a:pt x="4131370" y="2072214"/>
                  <a:pt x="4131370" y="2059251"/>
                </a:cubicBezTo>
                <a:lnTo>
                  <a:pt x="4131370" y="1949978"/>
                </a:lnTo>
                <a:lnTo>
                  <a:pt x="4179553" y="1949978"/>
                </a:lnTo>
                <a:lnTo>
                  <a:pt x="4179553" y="1925199"/>
                </a:lnTo>
                <a:lnTo>
                  <a:pt x="4131370" y="1925199"/>
                </a:lnTo>
                <a:close/>
                <a:moveTo>
                  <a:pt x="2940746" y="1869100"/>
                </a:moveTo>
                <a:lnTo>
                  <a:pt x="2912180" y="1878392"/>
                </a:lnTo>
                <a:lnTo>
                  <a:pt x="2912180" y="1925199"/>
                </a:lnTo>
                <a:lnTo>
                  <a:pt x="2879140" y="1925199"/>
                </a:lnTo>
                <a:lnTo>
                  <a:pt x="2879140" y="1949978"/>
                </a:lnTo>
                <a:lnTo>
                  <a:pt x="2912180" y="1949978"/>
                </a:lnTo>
                <a:lnTo>
                  <a:pt x="2912180" y="2064413"/>
                </a:lnTo>
                <a:cubicBezTo>
                  <a:pt x="2912180" y="2101239"/>
                  <a:pt x="2928528" y="2119652"/>
                  <a:pt x="2961223" y="2119652"/>
                </a:cubicBezTo>
                <a:cubicBezTo>
                  <a:pt x="2972696" y="2119652"/>
                  <a:pt x="2981931" y="2117644"/>
                  <a:pt x="2988929" y="2113629"/>
                </a:cubicBezTo>
                <a:lnTo>
                  <a:pt x="2988929" y="2088849"/>
                </a:lnTo>
                <a:cubicBezTo>
                  <a:pt x="2983651" y="2093094"/>
                  <a:pt x="2977055" y="2095216"/>
                  <a:pt x="2969139" y="2095216"/>
                </a:cubicBezTo>
                <a:cubicBezTo>
                  <a:pt x="2958929" y="2095216"/>
                  <a:pt x="2951644" y="2092463"/>
                  <a:pt x="2947285" y="2086956"/>
                </a:cubicBezTo>
                <a:cubicBezTo>
                  <a:pt x="2942925" y="2081450"/>
                  <a:pt x="2940746" y="2072214"/>
                  <a:pt x="2940746" y="2059251"/>
                </a:cubicBezTo>
                <a:lnTo>
                  <a:pt x="2940746" y="1949978"/>
                </a:lnTo>
                <a:lnTo>
                  <a:pt x="2988929" y="1949978"/>
                </a:lnTo>
                <a:lnTo>
                  <a:pt x="2988929" y="1925199"/>
                </a:lnTo>
                <a:lnTo>
                  <a:pt x="2940746" y="1925199"/>
                </a:lnTo>
                <a:close/>
                <a:moveTo>
                  <a:pt x="3678026" y="1848966"/>
                </a:moveTo>
                <a:lnTo>
                  <a:pt x="3678026" y="2115522"/>
                </a:lnTo>
                <a:lnTo>
                  <a:pt x="3753914" y="2115522"/>
                </a:lnTo>
                <a:cubicBezTo>
                  <a:pt x="3778694" y="2115522"/>
                  <a:pt x="3799201" y="2108438"/>
                  <a:pt x="3815434" y="2094270"/>
                </a:cubicBezTo>
                <a:cubicBezTo>
                  <a:pt x="3831667" y="2080102"/>
                  <a:pt x="3839783" y="2061717"/>
                  <a:pt x="3839783" y="2039117"/>
                </a:cubicBezTo>
                <a:cubicBezTo>
                  <a:pt x="3839783" y="2020647"/>
                  <a:pt x="3834363" y="2005618"/>
                  <a:pt x="3823522" y="1994032"/>
                </a:cubicBezTo>
                <a:cubicBezTo>
                  <a:pt x="3812681" y="1982445"/>
                  <a:pt x="3798369" y="1975791"/>
                  <a:pt x="3780587" y="1974070"/>
                </a:cubicBezTo>
                <a:lnTo>
                  <a:pt x="3780587" y="1973382"/>
                </a:lnTo>
                <a:cubicBezTo>
                  <a:pt x="3795157" y="1968449"/>
                  <a:pt x="3806428" y="1960361"/>
                  <a:pt x="3814401" y="1949118"/>
                </a:cubicBezTo>
                <a:cubicBezTo>
                  <a:pt x="3822374" y="1937876"/>
                  <a:pt x="3826361" y="1924797"/>
                  <a:pt x="3826361" y="1909884"/>
                </a:cubicBezTo>
                <a:cubicBezTo>
                  <a:pt x="3826361" y="1891528"/>
                  <a:pt x="3819593" y="1876786"/>
                  <a:pt x="3806055" y="1865658"/>
                </a:cubicBezTo>
                <a:cubicBezTo>
                  <a:pt x="3792518" y="1854530"/>
                  <a:pt x="3774679" y="1848966"/>
                  <a:pt x="3752538" y="1848966"/>
                </a:cubicBezTo>
                <a:close/>
                <a:moveTo>
                  <a:pt x="2454213" y="1848966"/>
                </a:moveTo>
                <a:lnTo>
                  <a:pt x="2351651" y="2115522"/>
                </a:lnTo>
                <a:lnTo>
                  <a:pt x="2384347" y="2115522"/>
                </a:lnTo>
                <a:lnTo>
                  <a:pt x="2411364" y="2039806"/>
                </a:lnTo>
                <a:lnTo>
                  <a:pt x="2525627" y="2039806"/>
                </a:lnTo>
                <a:lnTo>
                  <a:pt x="2554537" y="2115522"/>
                </a:lnTo>
                <a:lnTo>
                  <a:pt x="2587060" y="2115522"/>
                </a:lnTo>
                <a:lnTo>
                  <a:pt x="2483983" y="1848966"/>
                </a:lnTo>
                <a:close/>
                <a:moveTo>
                  <a:pt x="2795847" y="1844492"/>
                </a:moveTo>
                <a:cubicBezTo>
                  <a:pt x="2769461" y="1844492"/>
                  <a:pt x="2747550" y="1850917"/>
                  <a:pt x="2730112" y="1863765"/>
                </a:cubicBezTo>
                <a:cubicBezTo>
                  <a:pt x="2712674" y="1876614"/>
                  <a:pt x="2703955" y="1893765"/>
                  <a:pt x="2703955" y="1915218"/>
                </a:cubicBezTo>
                <a:cubicBezTo>
                  <a:pt x="2703955" y="1929099"/>
                  <a:pt x="2707799" y="1941546"/>
                  <a:pt x="2715485" y="1952560"/>
                </a:cubicBezTo>
                <a:cubicBezTo>
                  <a:pt x="2723171" y="1963573"/>
                  <a:pt x="2741469" y="1976479"/>
                  <a:pt x="2770379" y="1991278"/>
                </a:cubicBezTo>
                <a:cubicBezTo>
                  <a:pt x="2790455" y="2001603"/>
                  <a:pt x="2803907" y="2009032"/>
                  <a:pt x="2810733" y="2013563"/>
                </a:cubicBezTo>
                <a:cubicBezTo>
                  <a:pt x="2817558" y="2018094"/>
                  <a:pt x="2822979" y="2023458"/>
                  <a:pt x="2826994" y="2029653"/>
                </a:cubicBezTo>
                <a:cubicBezTo>
                  <a:pt x="2831010" y="2035848"/>
                  <a:pt x="2833017" y="2042903"/>
                  <a:pt x="2833017" y="2050819"/>
                </a:cubicBezTo>
                <a:cubicBezTo>
                  <a:pt x="2833017" y="2079040"/>
                  <a:pt x="2813629" y="2093151"/>
                  <a:pt x="2774853" y="2093151"/>
                </a:cubicBezTo>
                <a:cubicBezTo>
                  <a:pt x="2762922" y="2093151"/>
                  <a:pt x="2749930" y="2090885"/>
                  <a:pt x="2735877" y="2086354"/>
                </a:cubicBezTo>
                <a:cubicBezTo>
                  <a:pt x="2721823" y="2081822"/>
                  <a:pt x="2711068" y="2076173"/>
                  <a:pt x="2703611" y="2069404"/>
                </a:cubicBezTo>
                <a:lnTo>
                  <a:pt x="2703611" y="2104681"/>
                </a:lnTo>
                <a:cubicBezTo>
                  <a:pt x="2709462" y="2108925"/>
                  <a:pt x="2719644" y="2112539"/>
                  <a:pt x="2734156" y="2115522"/>
                </a:cubicBezTo>
                <a:cubicBezTo>
                  <a:pt x="2748668" y="2118505"/>
                  <a:pt x="2760456" y="2119996"/>
                  <a:pt x="2769519" y="2119996"/>
                </a:cubicBezTo>
                <a:cubicBezTo>
                  <a:pt x="2799232" y="2119996"/>
                  <a:pt x="2822348" y="2113801"/>
                  <a:pt x="2838868" y="2101411"/>
                </a:cubicBezTo>
                <a:cubicBezTo>
                  <a:pt x="2855388" y="2089021"/>
                  <a:pt x="2863648" y="2071469"/>
                  <a:pt x="2863648" y="2048754"/>
                </a:cubicBezTo>
                <a:cubicBezTo>
                  <a:pt x="2863648" y="2033496"/>
                  <a:pt x="2858428" y="2019701"/>
                  <a:pt x="2847988" y="2007368"/>
                </a:cubicBezTo>
                <a:cubicBezTo>
                  <a:pt x="2837549" y="1995035"/>
                  <a:pt x="2819251" y="1982387"/>
                  <a:pt x="2793094" y="1969424"/>
                </a:cubicBezTo>
                <a:cubicBezTo>
                  <a:pt x="2774509" y="1960131"/>
                  <a:pt x="2762005" y="1953306"/>
                  <a:pt x="2755580" y="1948946"/>
                </a:cubicBezTo>
                <a:cubicBezTo>
                  <a:pt x="2749156" y="1944587"/>
                  <a:pt x="2744079" y="1939453"/>
                  <a:pt x="2740351" y="1933545"/>
                </a:cubicBezTo>
                <a:cubicBezTo>
                  <a:pt x="2736622" y="1927637"/>
                  <a:pt x="2734758" y="1920667"/>
                  <a:pt x="2734758" y="1912637"/>
                </a:cubicBezTo>
                <a:cubicBezTo>
                  <a:pt x="2734758" y="1899673"/>
                  <a:pt x="2740093" y="1889606"/>
                  <a:pt x="2750762" y="1882436"/>
                </a:cubicBezTo>
                <a:cubicBezTo>
                  <a:pt x="2761431" y="1875266"/>
                  <a:pt x="2775198" y="1871681"/>
                  <a:pt x="2792062" y="1871681"/>
                </a:cubicBezTo>
                <a:cubicBezTo>
                  <a:pt x="2816727" y="1871681"/>
                  <a:pt x="2836860" y="1877073"/>
                  <a:pt x="2852463" y="1887857"/>
                </a:cubicBezTo>
                <a:lnTo>
                  <a:pt x="2852463" y="1853957"/>
                </a:lnTo>
                <a:cubicBezTo>
                  <a:pt x="2841335" y="1847647"/>
                  <a:pt x="2822463" y="1844492"/>
                  <a:pt x="2795847" y="1844492"/>
                </a:cubicBezTo>
                <a:close/>
                <a:moveTo>
                  <a:pt x="1977126" y="905777"/>
                </a:moveTo>
                <a:lnTo>
                  <a:pt x="1918776" y="952742"/>
                </a:lnTo>
                <a:cubicBezTo>
                  <a:pt x="1993730" y="1021528"/>
                  <a:pt x="2056587" y="1099565"/>
                  <a:pt x="2107346" y="1186853"/>
                </a:cubicBezTo>
                <a:lnTo>
                  <a:pt x="2169966" y="1142023"/>
                </a:lnTo>
                <a:cubicBezTo>
                  <a:pt x="2119680" y="1057107"/>
                  <a:pt x="2055401" y="978359"/>
                  <a:pt x="1977126" y="905777"/>
                </a:cubicBezTo>
                <a:close/>
                <a:moveTo>
                  <a:pt x="1733764" y="848850"/>
                </a:moveTo>
                <a:cubicBezTo>
                  <a:pt x="1730918" y="925701"/>
                  <a:pt x="1729495" y="1011803"/>
                  <a:pt x="1729495" y="1107156"/>
                </a:cubicBezTo>
                <a:cubicBezTo>
                  <a:pt x="1729495" y="1159338"/>
                  <a:pt x="1729969" y="1206540"/>
                  <a:pt x="1730918" y="1248761"/>
                </a:cubicBezTo>
                <a:lnTo>
                  <a:pt x="1387223" y="1248761"/>
                </a:lnTo>
                <a:lnTo>
                  <a:pt x="1387223" y="1003264"/>
                </a:lnTo>
                <a:cubicBezTo>
                  <a:pt x="1481626" y="982865"/>
                  <a:pt x="1567965" y="959620"/>
                  <a:pt x="1646240" y="933529"/>
                </a:cubicBezTo>
                <a:lnTo>
                  <a:pt x="1623469" y="865217"/>
                </a:lnTo>
                <a:cubicBezTo>
                  <a:pt x="1458381" y="922618"/>
                  <a:pt x="1248464" y="963890"/>
                  <a:pt x="993717" y="989033"/>
                </a:cubicBezTo>
                <a:lnTo>
                  <a:pt x="1021468" y="1061614"/>
                </a:lnTo>
                <a:cubicBezTo>
                  <a:pt x="1062740" y="1058768"/>
                  <a:pt x="1159279" y="1045248"/>
                  <a:pt x="1311083" y="1021054"/>
                </a:cubicBezTo>
                <a:lnTo>
                  <a:pt x="1311083" y="1248761"/>
                </a:lnTo>
                <a:lnTo>
                  <a:pt x="967388" y="1248761"/>
                </a:lnTo>
                <a:lnTo>
                  <a:pt x="967388" y="1324189"/>
                </a:lnTo>
                <a:lnTo>
                  <a:pt x="1311083" y="1324189"/>
                </a:lnTo>
                <a:lnTo>
                  <a:pt x="1311083" y="1600995"/>
                </a:lnTo>
                <a:cubicBezTo>
                  <a:pt x="1156432" y="1631356"/>
                  <a:pt x="1044714" y="1648909"/>
                  <a:pt x="975927" y="1653653"/>
                </a:cubicBezTo>
                <a:lnTo>
                  <a:pt x="995140" y="1730504"/>
                </a:lnTo>
                <a:cubicBezTo>
                  <a:pt x="1080530" y="1719118"/>
                  <a:pt x="1185844" y="1701329"/>
                  <a:pt x="1311083" y="1677135"/>
                </a:cubicBezTo>
                <a:lnTo>
                  <a:pt x="1311083" y="2015137"/>
                </a:lnTo>
                <a:cubicBezTo>
                  <a:pt x="1311083" y="2039331"/>
                  <a:pt x="1298038" y="2051428"/>
                  <a:pt x="1271946" y="2051428"/>
                </a:cubicBezTo>
                <a:cubicBezTo>
                  <a:pt x="1194621" y="2051428"/>
                  <a:pt x="1125597" y="2050005"/>
                  <a:pt x="1064875" y="2047158"/>
                </a:cubicBezTo>
                <a:lnTo>
                  <a:pt x="1086934" y="2125433"/>
                </a:lnTo>
                <a:lnTo>
                  <a:pt x="1279062" y="2125433"/>
                </a:lnTo>
                <a:cubicBezTo>
                  <a:pt x="1314167" y="2124958"/>
                  <a:pt x="1340970" y="2115589"/>
                  <a:pt x="1359471" y="2097325"/>
                </a:cubicBezTo>
                <a:cubicBezTo>
                  <a:pt x="1377972" y="2079061"/>
                  <a:pt x="1387223" y="2057358"/>
                  <a:pt x="1387223" y="2032215"/>
                </a:cubicBezTo>
                <a:lnTo>
                  <a:pt x="1387223" y="1659345"/>
                </a:lnTo>
                <a:cubicBezTo>
                  <a:pt x="1479729" y="1640844"/>
                  <a:pt x="1572472" y="1618547"/>
                  <a:pt x="1665452" y="1592456"/>
                </a:cubicBezTo>
                <a:lnTo>
                  <a:pt x="1665452" y="1512047"/>
                </a:lnTo>
                <a:cubicBezTo>
                  <a:pt x="1550650" y="1548575"/>
                  <a:pt x="1457907" y="1571346"/>
                  <a:pt x="1387223" y="1580359"/>
                </a:cubicBezTo>
                <a:lnTo>
                  <a:pt x="1387223" y="1324189"/>
                </a:lnTo>
                <a:lnTo>
                  <a:pt x="1733764" y="1324189"/>
                </a:lnTo>
                <a:cubicBezTo>
                  <a:pt x="1739457" y="1480737"/>
                  <a:pt x="1759856" y="1631830"/>
                  <a:pt x="1794961" y="1777468"/>
                </a:cubicBezTo>
                <a:cubicBezTo>
                  <a:pt x="1714789" y="1850524"/>
                  <a:pt x="1604493" y="1914567"/>
                  <a:pt x="1464074" y="1969595"/>
                </a:cubicBezTo>
                <a:lnTo>
                  <a:pt x="1516731" y="2033638"/>
                </a:lnTo>
                <a:cubicBezTo>
                  <a:pt x="1640072" y="1980981"/>
                  <a:pt x="1742066" y="1920734"/>
                  <a:pt x="1822712" y="1852896"/>
                </a:cubicBezTo>
                <a:cubicBezTo>
                  <a:pt x="1853073" y="1929273"/>
                  <a:pt x="1891025" y="1995806"/>
                  <a:pt x="1936566" y="2052495"/>
                </a:cubicBezTo>
                <a:cubicBezTo>
                  <a:pt x="1982107" y="2109185"/>
                  <a:pt x="2023617" y="2137530"/>
                  <a:pt x="2061093" y="2137530"/>
                </a:cubicBezTo>
                <a:cubicBezTo>
                  <a:pt x="2082441" y="2137530"/>
                  <a:pt x="2103195" y="2132074"/>
                  <a:pt x="2123357" y="2121163"/>
                </a:cubicBezTo>
                <a:cubicBezTo>
                  <a:pt x="2143519" y="2110252"/>
                  <a:pt x="2165815" y="2073843"/>
                  <a:pt x="2190246" y="2011935"/>
                </a:cubicBezTo>
                <a:cubicBezTo>
                  <a:pt x="2214677" y="1950027"/>
                  <a:pt x="2233060" y="1888950"/>
                  <a:pt x="2245394" y="1828702"/>
                </a:cubicBezTo>
                <a:lnTo>
                  <a:pt x="2177082" y="1786007"/>
                </a:lnTo>
                <a:cubicBezTo>
                  <a:pt x="2167119" y="1841985"/>
                  <a:pt x="2152295" y="1895947"/>
                  <a:pt x="2132608" y="1947892"/>
                </a:cubicBezTo>
                <a:cubicBezTo>
                  <a:pt x="2112920" y="1999838"/>
                  <a:pt x="2099282" y="2031741"/>
                  <a:pt x="2091691" y="2043600"/>
                </a:cubicBezTo>
                <a:cubicBezTo>
                  <a:pt x="2084101" y="2055460"/>
                  <a:pt x="2075088" y="2061390"/>
                  <a:pt x="2064651" y="2061390"/>
                </a:cubicBezTo>
                <a:cubicBezTo>
                  <a:pt x="2046624" y="2061390"/>
                  <a:pt x="2017805" y="2034706"/>
                  <a:pt x="1978194" y="1981337"/>
                </a:cubicBezTo>
                <a:cubicBezTo>
                  <a:pt x="1938582" y="1927968"/>
                  <a:pt x="1907154" y="1865942"/>
                  <a:pt x="1883909" y="1795258"/>
                </a:cubicBezTo>
                <a:cubicBezTo>
                  <a:pt x="1959811" y="1716984"/>
                  <a:pt x="2039509" y="1600758"/>
                  <a:pt x="2123001" y="1446581"/>
                </a:cubicBezTo>
                <a:lnTo>
                  <a:pt x="2057535" y="1406021"/>
                </a:lnTo>
                <a:cubicBezTo>
                  <a:pt x="1991595" y="1539324"/>
                  <a:pt x="1924943" y="1640370"/>
                  <a:pt x="1857580" y="1709156"/>
                </a:cubicBezTo>
                <a:cubicBezTo>
                  <a:pt x="1829591" y="1584391"/>
                  <a:pt x="1814173" y="1456069"/>
                  <a:pt x="1811327" y="1324189"/>
                </a:cubicBezTo>
                <a:lnTo>
                  <a:pt x="2241124" y="1324189"/>
                </a:lnTo>
                <a:lnTo>
                  <a:pt x="2241124" y="1248761"/>
                </a:lnTo>
                <a:lnTo>
                  <a:pt x="1807058" y="1248761"/>
                </a:lnTo>
                <a:cubicBezTo>
                  <a:pt x="1805160" y="1198475"/>
                  <a:pt x="1804211" y="1144158"/>
                  <a:pt x="1804211" y="1085808"/>
                </a:cubicBezTo>
                <a:cubicBezTo>
                  <a:pt x="1804211" y="995674"/>
                  <a:pt x="1806109" y="916688"/>
                  <a:pt x="1809904" y="848850"/>
                </a:cubicBezTo>
                <a:close/>
                <a:moveTo>
                  <a:pt x="2889115" y="0"/>
                </a:moveTo>
                <a:cubicBezTo>
                  <a:pt x="4484729" y="0"/>
                  <a:pt x="5778230" y="1293502"/>
                  <a:pt x="5778230" y="2889115"/>
                </a:cubicBezTo>
                <a:cubicBezTo>
                  <a:pt x="5778230" y="4484729"/>
                  <a:pt x="4484729" y="5778230"/>
                  <a:pt x="2889115" y="5778230"/>
                </a:cubicBezTo>
                <a:cubicBezTo>
                  <a:pt x="1293501" y="5778230"/>
                  <a:pt x="0" y="4484729"/>
                  <a:pt x="0" y="2889115"/>
                </a:cubicBezTo>
                <a:cubicBezTo>
                  <a:pt x="0" y="1293502"/>
                  <a:pt x="1293501" y="0"/>
                  <a:pt x="288911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zh-CN" altLang="en-US" sz="66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Microsoft JhengHei Light" panose="020B0304030504040204" pitchFamily="34" charset="-122"/>
            </a:endParaRPr>
          </a:p>
        </p:txBody>
      </p:sp>
      <p:pic>
        <p:nvPicPr>
          <p:cNvPr id="2" name="Still Alive - Jonathan Coulton,GLaDO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" out="5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1248213" y="1035860"/>
            <a:ext cx="450850" cy="45085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4505" y="6211255"/>
            <a:ext cx="1522701" cy="759600"/>
          </a:xfrm>
          <a:prstGeom prst="rect">
            <a:avLst/>
          </a:prstGeom>
        </p:spPr>
      </p:pic>
      <p:cxnSp>
        <p:nvCxnSpPr>
          <p:cNvPr id="16" name="直接连接符 15"/>
          <p:cNvCxnSpPr/>
          <p:nvPr/>
        </p:nvCxnSpPr>
        <p:spPr>
          <a:xfrm>
            <a:off x="6126627" y="6425202"/>
            <a:ext cx="0" cy="251663"/>
          </a:xfrm>
          <a:prstGeom prst="line">
            <a:avLst/>
          </a:prstGeom>
          <a:ln w="12700">
            <a:solidFill>
              <a:srgbClr val="73737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>
          <a:blip r:embed="rId7" cstate="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8696" y="6369684"/>
            <a:ext cx="2536365" cy="4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11141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073834" y="0"/>
            <a:ext cx="1527244" cy="687224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6272" t="-1" r="6622" b="-47"/>
          <a:stretch/>
        </p:blipFill>
        <p:spPr>
          <a:xfrm>
            <a:off x="4560632" y="-7070"/>
            <a:ext cx="1517715" cy="6872139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-1"/>
          <a:stretch/>
        </p:blipFill>
        <p:spPr>
          <a:xfrm>
            <a:off x="3033459" y="0"/>
            <a:ext cx="1527142" cy="686271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-1"/>
          <a:stretch/>
        </p:blipFill>
        <p:spPr>
          <a:xfrm>
            <a:off x="1515713" y="0"/>
            <a:ext cx="1521958" cy="686271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6"/>
            <a:ext cx="1522827" cy="6857994"/>
          </a:xfrm>
          <a:prstGeom prst="rect">
            <a:avLst/>
          </a:prstGeom>
        </p:spPr>
      </p:pic>
      <p:sp>
        <p:nvSpPr>
          <p:cNvPr id="14" name="矩形 13">
            <a:hlinkClick r:id="" action="ppaction://noaction"/>
          </p:cNvPr>
          <p:cNvSpPr/>
          <p:nvPr/>
        </p:nvSpPr>
        <p:spPr>
          <a:xfrm>
            <a:off x="1540366" y="3563"/>
            <a:ext cx="895350" cy="13096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上海</a:t>
            </a:r>
            <a:endParaRPr lang="en-US" altLang="zh-CN" sz="4000" dirty="0">
              <a:latin typeface="Microsoft JhengHei Light" panose="020B0304030504040204" pitchFamily="34" charset="-122"/>
              <a:ea typeface="Microsoft JhengHei Light" panose="020B0304030504040204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15" name="矩形 14">
            <a:hlinkClick r:id="" action="ppaction://noaction"/>
          </p:cNvPr>
          <p:cNvSpPr/>
          <p:nvPr/>
        </p:nvSpPr>
        <p:spPr>
          <a:xfrm>
            <a:off x="3042086" y="-861"/>
            <a:ext cx="895350" cy="13096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南京</a:t>
            </a:r>
            <a:endParaRPr lang="en-US" altLang="zh-CN" sz="4000" dirty="0">
              <a:latin typeface="Microsoft JhengHei Light" panose="020B0304030504040204" pitchFamily="34" charset="-122"/>
              <a:ea typeface="Microsoft JhengHei Light" panose="020B0304030504040204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16" name="矩形 15">
            <a:hlinkClick r:id="" action="ppaction://noaction"/>
          </p:cNvPr>
          <p:cNvSpPr/>
          <p:nvPr/>
        </p:nvSpPr>
        <p:spPr>
          <a:xfrm>
            <a:off x="4559289" y="7866"/>
            <a:ext cx="895350" cy="13096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广州</a:t>
            </a:r>
            <a:endParaRPr lang="en-US" altLang="zh-CN" sz="4000" dirty="0">
              <a:latin typeface="Microsoft JhengHei Light" panose="020B0304030504040204" pitchFamily="34" charset="-122"/>
              <a:ea typeface="Microsoft JhengHei Light" panose="020B0304030504040204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17" name="矩形 16">
            <a:hlinkClick r:id="" action="ppaction://noaction"/>
          </p:cNvPr>
          <p:cNvSpPr/>
          <p:nvPr/>
        </p:nvSpPr>
        <p:spPr>
          <a:xfrm>
            <a:off x="6106980" y="-2072"/>
            <a:ext cx="895350" cy="13096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深圳</a:t>
            </a:r>
          </a:p>
        </p:txBody>
      </p:sp>
      <p:sp>
        <p:nvSpPr>
          <p:cNvPr id="5" name="矩形 4">
            <a:hlinkClick r:id="" action="ppaction://noaction"/>
          </p:cNvPr>
          <p:cNvSpPr/>
          <p:nvPr/>
        </p:nvSpPr>
        <p:spPr>
          <a:xfrm>
            <a:off x="0" y="-2072"/>
            <a:ext cx="895350" cy="13096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北</a:t>
            </a:r>
            <a:endParaRPr lang="en-US" altLang="zh-CN" sz="4000" dirty="0">
              <a:latin typeface="Microsoft JhengHei Light" panose="020B0304030504040204" pitchFamily="34" charset="-122"/>
              <a:ea typeface="Microsoft JhengHei Light" panose="020B0304030504040204" pitchFamily="34" charset="-122"/>
              <a:cs typeface="Microsoft JhengHei Light" panose="020B0304030504040204" pitchFamily="34" charset="-122"/>
            </a:endParaRPr>
          </a:p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京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4760854" y="6534833"/>
            <a:ext cx="267629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点击城市名可直接跳转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767" t="-156" r="2139"/>
          <a:stretch/>
        </p:blipFill>
        <p:spPr>
          <a:xfrm>
            <a:off x="7598405" y="-9904"/>
            <a:ext cx="1517515" cy="6884893"/>
          </a:xfrm>
          <a:prstGeom prst="rect">
            <a:avLst/>
          </a:prstGeom>
        </p:spPr>
      </p:pic>
      <p:sp>
        <p:nvSpPr>
          <p:cNvPr id="26" name="矩形 25">
            <a:hlinkClick r:id="" action="ppaction://noaction"/>
          </p:cNvPr>
          <p:cNvSpPr/>
          <p:nvPr/>
        </p:nvSpPr>
        <p:spPr>
          <a:xfrm>
            <a:off x="7593990" y="14785"/>
            <a:ext cx="895350" cy="13096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苏州</a:t>
            </a:r>
            <a:endParaRPr lang="en-US" altLang="zh-CN" sz="4000" dirty="0">
              <a:latin typeface="Microsoft JhengHei Light" panose="020B0304030504040204" pitchFamily="34" charset="-122"/>
              <a:ea typeface="Microsoft JhengHei Light" panose="020B0304030504040204" pitchFamily="34" charset="-122"/>
              <a:cs typeface="Microsoft JhengHei Light" panose="020B0304030504040204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10" cstate="screen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11607" y="0"/>
            <a:ext cx="1533863" cy="6865069"/>
          </a:xfrm>
          <a:prstGeom prst="rect">
            <a:avLst/>
          </a:prstGeom>
        </p:spPr>
      </p:pic>
      <p:sp>
        <p:nvSpPr>
          <p:cNvPr id="28" name="矩形 27">
            <a:hlinkClick r:id="" action="ppaction://noaction"/>
          </p:cNvPr>
          <p:cNvSpPr/>
          <p:nvPr/>
        </p:nvSpPr>
        <p:spPr>
          <a:xfrm>
            <a:off x="9127782" y="1866"/>
            <a:ext cx="895350" cy="13096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杭州</a:t>
            </a:r>
            <a:endParaRPr lang="en-US" altLang="zh-CN" sz="4000" dirty="0">
              <a:latin typeface="Microsoft JhengHei Light" panose="020B0304030504040204" pitchFamily="34" charset="-122"/>
              <a:ea typeface="Microsoft JhengHei Light" panose="020B0304030504040204" pitchFamily="34" charset="-122"/>
              <a:cs typeface="Microsoft JhengHei Light" panose="020B0304030504040204" pitchFamily="34" charset="-122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2902" y="1014395"/>
            <a:ext cx="8900931" cy="481625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0645470" y="35"/>
            <a:ext cx="1563169" cy="6858000"/>
          </a:xfrm>
          <a:prstGeom prst="rect">
            <a:avLst/>
          </a:prstGeom>
        </p:spPr>
      </p:pic>
      <p:sp>
        <p:nvSpPr>
          <p:cNvPr id="22" name="矩形 21">
            <a:hlinkClick r:id="" action="ppaction://noaction"/>
          </p:cNvPr>
          <p:cNvSpPr/>
          <p:nvPr/>
        </p:nvSpPr>
        <p:spPr>
          <a:xfrm>
            <a:off x="10636804" y="7865"/>
            <a:ext cx="895350" cy="13096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成都</a:t>
            </a:r>
            <a:endParaRPr lang="en-US" altLang="zh-CN" sz="4000" dirty="0">
              <a:latin typeface="Microsoft JhengHei Light" panose="020B0304030504040204" pitchFamily="34" charset="-122"/>
              <a:ea typeface="Microsoft JhengHei Light" panose="020B0304030504040204" pitchFamily="34" charset="-122"/>
              <a:cs typeface="Microsoft JhengHe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412208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7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7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7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  <p:bldP spid="17" grpId="0"/>
      <p:bldP spid="5" grpId="0"/>
      <p:bldP spid="26" grpId="0"/>
      <p:bldP spid="28" grpId="0"/>
      <p:bldP spid="22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963</TotalTime>
  <Words>21</Words>
  <Application>Microsoft Office PowerPoint</Application>
  <PresentationFormat>宽屏</PresentationFormat>
  <Paragraphs>12</Paragraphs>
  <Slides>2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8" baseType="lpstr">
      <vt:lpstr>Microsoft JhengHei</vt:lpstr>
      <vt:lpstr>Microsoft JhengHei Light</vt:lpstr>
      <vt:lpstr>Arial</vt:lpstr>
      <vt:lpstr>Calibri</vt:lpstr>
      <vt:lpstr>Calibri Light</vt:lpstr>
      <vt:lpstr>Office 主题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 zzz</dc:creator>
  <cp:lastModifiedBy>Link Fang</cp:lastModifiedBy>
  <cp:revision>158</cp:revision>
  <dcterms:created xsi:type="dcterms:W3CDTF">2015-04-10T12:50:02Z</dcterms:created>
  <dcterms:modified xsi:type="dcterms:W3CDTF">2019-01-19T18:55:24Z</dcterms:modified>
</cp:coreProperties>
</file>